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46"/>
  </p:notesMasterIdLst>
  <p:handoutMasterIdLst>
    <p:handoutMasterId r:id="rId47"/>
  </p:handoutMasterIdLst>
  <p:sldIdLst>
    <p:sldId id="374" r:id="rId2"/>
    <p:sldId id="373" r:id="rId3"/>
    <p:sldId id="380" r:id="rId4"/>
    <p:sldId id="381" r:id="rId5"/>
    <p:sldId id="382" r:id="rId6"/>
    <p:sldId id="435" r:id="rId7"/>
    <p:sldId id="385" r:id="rId8"/>
    <p:sldId id="386" r:id="rId9"/>
    <p:sldId id="387" r:id="rId10"/>
    <p:sldId id="389" r:id="rId11"/>
    <p:sldId id="390" r:id="rId12"/>
    <p:sldId id="391" r:id="rId13"/>
    <p:sldId id="392" r:id="rId14"/>
    <p:sldId id="393" r:id="rId15"/>
    <p:sldId id="394" r:id="rId16"/>
    <p:sldId id="395" r:id="rId17"/>
    <p:sldId id="396" r:id="rId18"/>
    <p:sldId id="397" r:id="rId19"/>
    <p:sldId id="399" r:id="rId20"/>
    <p:sldId id="398" r:id="rId21"/>
    <p:sldId id="436" r:id="rId22"/>
    <p:sldId id="401" r:id="rId23"/>
    <p:sldId id="437" r:id="rId24"/>
    <p:sldId id="438" r:id="rId25"/>
    <p:sldId id="439" r:id="rId26"/>
    <p:sldId id="440" r:id="rId27"/>
    <p:sldId id="441" r:id="rId28"/>
    <p:sldId id="442" r:id="rId29"/>
    <p:sldId id="443" r:id="rId30"/>
    <p:sldId id="444" r:id="rId31"/>
    <p:sldId id="445" r:id="rId32"/>
    <p:sldId id="446" r:id="rId33"/>
    <p:sldId id="447" r:id="rId34"/>
    <p:sldId id="448" r:id="rId35"/>
    <p:sldId id="449" r:id="rId36"/>
    <p:sldId id="450" r:id="rId37"/>
    <p:sldId id="451" r:id="rId38"/>
    <p:sldId id="428" r:id="rId39"/>
    <p:sldId id="429" r:id="rId40"/>
    <p:sldId id="430" r:id="rId41"/>
    <p:sldId id="431" r:id="rId42"/>
    <p:sldId id="432" r:id="rId43"/>
    <p:sldId id="433" r:id="rId44"/>
    <p:sldId id="434" r:id="rId4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86384" autoAdjust="0"/>
  </p:normalViewPr>
  <p:slideViewPr>
    <p:cSldViewPr>
      <p:cViewPr varScale="1">
        <p:scale>
          <a:sx n="69" d="100"/>
          <a:sy n="69" d="100"/>
        </p:scale>
        <p:origin x="1340" y="44"/>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39"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6" tIns="48319" rIns="96636" bIns="48319"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36" tIns="48319" rIns="96636" bIns="48319" rtlCol="0"/>
          <a:lstStyle>
            <a:lvl1pPr algn="r">
              <a:defRPr sz="1300"/>
            </a:lvl1pPr>
          </a:lstStyle>
          <a:p>
            <a:fld id="{01529DD4-EA6D-4FB0-A107-15A37B982D5D}" type="datetimeFigureOut">
              <a:rPr lang="en-US" smtClean="0"/>
              <a:pPr/>
              <a:t>2/3/2020</a:t>
            </a:fld>
            <a:endParaRPr lang="en-US" dirty="0"/>
          </a:p>
        </p:txBody>
      </p:sp>
      <p:sp>
        <p:nvSpPr>
          <p:cNvPr id="4" name="Footer Placeholder 3"/>
          <p:cNvSpPr>
            <a:spLocks noGrp="1"/>
          </p:cNvSpPr>
          <p:nvPr>
            <p:ph type="ftr" sz="quarter" idx="2"/>
          </p:nvPr>
        </p:nvSpPr>
        <p:spPr>
          <a:xfrm>
            <a:off x="0" y="9119476"/>
            <a:ext cx="3169920" cy="480060"/>
          </a:xfrm>
          <a:prstGeom prst="rect">
            <a:avLst/>
          </a:prstGeom>
        </p:spPr>
        <p:txBody>
          <a:bodyPr vert="horz" lIns="96636" tIns="48319" rIns="96636" bIns="48319"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6"/>
            <a:ext cx="3169920" cy="480060"/>
          </a:xfrm>
          <a:prstGeom prst="rect">
            <a:avLst/>
          </a:prstGeom>
        </p:spPr>
        <p:txBody>
          <a:bodyPr vert="horz" lIns="96636" tIns="48319" rIns="96636" bIns="48319" rtlCol="0" anchor="b"/>
          <a:lstStyle>
            <a:lvl1pPr algn="r">
              <a:defRPr sz="1300"/>
            </a:lvl1pPr>
          </a:lstStyle>
          <a:p>
            <a:fld id="{B6017E6D-4524-483D-A718-4B8F8AA3D0FC}" type="slidenum">
              <a:rPr lang="en-US" smtClean="0"/>
              <a:pPr/>
              <a:t>‹#›</a:t>
            </a:fld>
            <a:endParaRPr lang="en-US" dirty="0"/>
          </a:p>
        </p:txBody>
      </p:sp>
    </p:spTree>
    <p:extLst>
      <p:ext uri="{BB962C8B-B14F-4D97-AF65-F5344CB8AC3E}">
        <p14:creationId xmlns:p14="http://schemas.microsoft.com/office/powerpoint/2010/main" val="1035850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6" tIns="48319" rIns="96636" bIns="48319"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36" tIns="48319" rIns="96636" bIns="48319" rtlCol="0"/>
          <a:lstStyle>
            <a:lvl1pPr algn="r">
              <a:defRPr sz="1300"/>
            </a:lvl1pPr>
          </a:lstStyle>
          <a:p>
            <a:fld id="{D8D1AAB3-9C33-48CF-B9E2-DAE05B6E98A4}" type="datetimeFigureOut">
              <a:rPr lang="en-US" smtClean="0"/>
              <a:pPr/>
              <a:t>2/3/2020</a:t>
            </a:fld>
            <a:endParaRPr lang="en-US" dirty="0"/>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36" tIns="48319" rIns="96636" bIns="48319"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6" tIns="48319" rIns="96636" bIns="483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0060"/>
          </a:xfrm>
          <a:prstGeom prst="rect">
            <a:avLst/>
          </a:prstGeom>
        </p:spPr>
        <p:txBody>
          <a:bodyPr vert="horz" lIns="96636" tIns="48319" rIns="96636" bIns="48319"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6"/>
            <a:ext cx="3169920" cy="480060"/>
          </a:xfrm>
          <a:prstGeom prst="rect">
            <a:avLst/>
          </a:prstGeom>
        </p:spPr>
        <p:txBody>
          <a:bodyPr vert="horz" lIns="96636" tIns="48319" rIns="96636" bIns="48319" rtlCol="0" anchor="b"/>
          <a:lstStyle>
            <a:lvl1pPr algn="r">
              <a:defRPr sz="1300"/>
            </a:lvl1pPr>
          </a:lstStyle>
          <a:p>
            <a:fld id="{413FACBB-F47B-472D-A829-BEF81692C8DB}" type="slidenum">
              <a:rPr lang="en-US" smtClean="0"/>
              <a:pPr/>
              <a:t>‹#›</a:t>
            </a:fld>
            <a:endParaRPr lang="en-US" dirty="0"/>
          </a:p>
        </p:txBody>
      </p:sp>
    </p:spTree>
    <p:extLst>
      <p:ext uri="{BB962C8B-B14F-4D97-AF65-F5344CB8AC3E}">
        <p14:creationId xmlns:p14="http://schemas.microsoft.com/office/powerpoint/2010/main" val="905969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FACBB-F47B-472D-A829-BEF81692C8DB}" type="slidenum">
              <a:rPr lang="en-US" smtClean="0"/>
              <a:pPr/>
              <a:t>2</a:t>
            </a:fld>
            <a:endParaRPr lang="en-US" dirty="0"/>
          </a:p>
        </p:txBody>
      </p:sp>
    </p:spTree>
    <p:extLst>
      <p:ext uri="{BB962C8B-B14F-4D97-AF65-F5344CB8AC3E}">
        <p14:creationId xmlns:p14="http://schemas.microsoft.com/office/powerpoint/2010/main" val="13348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FACBB-F47B-472D-A829-BEF81692C8DB}" type="slidenum">
              <a:rPr lang="en-US" smtClean="0"/>
              <a:pPr/>
              <a:t>3</a:t>
            </a:fld>
            <a:endParaRPr lang="en-US" dirty="0"/>
          </a:p>
        </p:txBody>
      </p:sp>
    </p:spTree>
    <p:extLst>
      <p:ext uri="{BB962C8B-B14F-4D97-AF65-F5344CB8AC3E}">
        <p14:creationId xmlns:p14="http://schemas.microsoft.com/office/powerpoint/2010/main" val="2310374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FACBB-F47B-472D-A829-BEF81692C8DB}" type="slidenum">
              <a:rPr lang="en-US" smtClean="0"/>
              <a:pPr/>
              <a:t>7</a:t>
            </a:fld>
            <a:endParaRPr lang="en-US" dirty="0"/>
          </a:p>
        </p:txBody>
      </p:sp>
    </p:spTree>
    <p:extLst>
      <p:ext uri="{BB962C8B-B14F-4D97-AF65-F5344CB8AC3E}">
        <p14:creationId xmlns:p14="http://schemas.microsoft.com/office/powerpoint/2010/main" val="1690111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FACBB-F47B-472D-A829-BEF81692C8DB}" type="slidenum">
              <a:rPr lang="en-US" smtClean="0"/>
              <a:pPr/>
              <a:t>11</a:t>
            </a:fld>
            <a:endParaRPr lang="en-US" dirty="0"/>
          </a:p>
        </p:txBody>
      </p:sp>
    </p:spTree>
    <p:extLst>
      <p:ext uri="{BB962C8B-B14F-4D97-AF65-F5344CB8AC3E}">
        <p14:creationId xmlns:p14="http://schemas.microsoft.com/office/powerpoint/2010/main" val="831716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3FACBB-F47B-472D-A829-BEF81692C8DB}" type="slidenum">
              <a:rPr lang="en-US" smtClean="0"/>
              <a:pPr/>
              <a:t>16</a:t>
            </a:fld>
            <a:endParaRPr lang="en-US" dirty="0"/>
          </a:p>
        </p:txBody>
      </p:sp>
    </p:spTree>
    <p:extLst>
      <p:ext uri="{BB962C8B-B14F-4D97-AF65-F5344CB8AC3E}">
        <p14:creationId xmlns:p14="http://schemas.microsoft.com/office/powerpoint/2010/main" val="295269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FACBB-F47B-472D-A829-BEF81692C8DB}" type="slidenum">
              <a:rPr lang="en-US" smtClean="0"/>
              <a:pPr/>
              <a:t>28</a:t>
            </a:fld>
            <a:endParaRPr lang="en-US" dirty="0"/>
          </a:p>
        </p:txBody>
      </p:sp>
    </p:spTree>
    <p:extLst>
      <p:ext uri="{BB962C8B-B14F-4D97-AF65-F5344CB8AC3E}">
        <p14:creationId xmlns:p14="http://schemas.microsoft.com/office/powerpoint/2010/main" val="3813076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FACBB-F47B-472D-A829-BEF81692C8DB}" type="slidenum">
              <a:rPr lang="en-US" smtClean="0"/>
              <a:pPr/>
              <a:t>35</a:t>
            </a:fld>
            <a:endParaRPr lang="en-US" dirty="0"/>
          </a:p>
        </p:txBody>
      </p:sp>
    </p:spTree>
    <p:extLst>
      <p:ext uri="{BB962C8B-B14F-4D97-AF65-F5344CB8AC3E}">
        <p14:creationId xmlns:p14="http://schemas.microsoft.com/office/powerpoint/2010/main" val="346599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3CABBB73-2983-4607-9BFE-2A939129A0AF}" type="datetimeFigureOut">
              <a:rPr lang="en-US" smtClean="0"/>
              <a:pPr/>
              <a:t>2/3/2020</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407CC8B8-C348-4F06-B884-BAD680533A89}" type="slidenum">
              <a:rPr lang="en-US" smtClean="0"/>
              <a:pP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BBB73-2983-4607-9BFE-2A939129A0AF}" type="datetimeFigureOut">
              <a:rPr lang="en-US" smtClean="0"/>
              <a:pPr/>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7CC8B8-C348-4F06-B884-BAD680533A8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BBB73-2983-4607-9BFE-2A939129A0AF}" type="datetimeFigureOut">
              <a:rPr lang="en-US" smtClean="0"/>
              <a:pPr/>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407CC8B8-C348-4F06-B884-BAD680533A8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BBB73-2983-4607-9BFE-2A939129A0AF}" type="datetimeFigureOut">
              <a:rPr lang="en-US" smtClean="0"/>
              <a:pPr/>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7CC8B8-C348-4F06-B884-BAD680533A89}"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3CABBB73-2983-4607-9BFE-2A939129A0AF}" type="datetimeFigureOut">
              <a:rPr lang="en-US" smtClean="0"/>
              <a:pPr/>
              <a:t>2/3/2020</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407CC8B8-C348-4F06-B884-BAD680533A89}" type="slidenum">
              <a:rPr lang="en-US" smtClean="0"/>
              <a:pPr/>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ABBB73-2983-4607-9BFE-2A939129A0AF}" type="datetimeFigureOut">
              <a:rPr lang="en-US" smtClean="0"/>
              <a:pPr/>
              <a:t>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7CC8B8-C348-4F06-B884-BAD680533A89}" type="slidenum">
              <a:rPr lang="en-US" smtClean="0"/>
              <a:pPr/>
              <a:t>‹#›</a:t>
            </a:fld>
            <a:endParaRPr lang="en-US" dirty="0"/>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ABBB73-2983-4607-9BFE-2A939129A0AF}" type="datetimeFigureOut">
              <a:rPr lang="en-US" smtClean="0"/>
              <a:pPr/>
              <a:t>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7CC8B8-C348-4F06-B884-BAD680533A89}"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CABBB73-2983-4607-9BFE-2A939129A0AF}" type="datetimeFigureOut">
              <a:rPr lang="en-US" smtClean="0"/>
              <a:pPr/>
              <a:t>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7CC8B8-C348-4F06-B884-BAD680533A89}" type="slidenum">
              <a:rPr lang="en-US" smtClean="0"/>
              <a:pPr/>
              <a:t>‹#›</a:t>
            </a:fld>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3CABBB73-2983-4607-9BFE-2A939129A0AF}" type="datetimeFigureOut">
              <a:rPr lang="en-US" smtClean="0"/>
              <a:pPr/>
              <a:t>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7CC8B8-C348-4F06-B884-BAD680533A8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BBB73-2983-4607-9BFE-2A939129A0AF}" type="datetimeFigureOut">
              <a:rPr lang="en-US" smtClean="0"/>
              <a:pPr/>
              <a:t>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407CC8B8-C348-4F06-B884-BAD680533A89}"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BBB73-2983-4607-9BFE-2A939129A0AF}" type="datetimeFigureOut">
              <a:rPr lang="en-US" smtClean="0"/>
              <a:pPr/>
              <a:t>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7CC8B8-C348-4F06-B884-BAD680533A89}" type="slidenum">
              <a:rPr lang="en-US" smtClean="0"/>
              <a:pPr/>
              <a:t>‹#›</a:t>
            </a:fld>
            <a:endParaRPr lang="en-US" dirty="0"/>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3CABBB73-2983-4607-9BFE-2A939129A0AF}" type="datetimeFigureOut">
              <a:rPr lang="en-US" smtClean="0"/>
              <a:pPr/>
              <a:t>2/3/2020</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407CC8B8-C348-4F06-B884-BAD680533A8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324600" cy="5181600"/>
          </a:xfrm>
        </p:spPr>
        <p:txBody>
          <a:bodyPr>
            <a:normAutofit/>
          </a:bodyPr>
          <a:lstStyle/>
          <a:p>
            <a:pPr algn="ctr"/>
            <a:r>
              <a:rPr lang="en-US" dirty="0"/>
              <a:t>‘What’s the worst fire alarm application that you have ever seen?’</a:t>
            </a:r>
            <a:br>
              <a:rPr lang="en-US" dirty="0"/>
            </a:br>
            <a:br>
              <a:rPr lang="en-US" dirty="0"/>
            </a:br>
            <a:r>
              <a:rPr lang="en-US" sz="1800" dirty="0"/>
              <a:t>judges:  Drew turner, </a:t>
            </a:r>
            <a:r>
              <a:rPr lang="en-US" sz="1800" dirty="0" err="1"/>
              <a:t>joel</a:t>
            </a:r>
            <a:r>
              <a:rPr lang="en-US" sz="1800" dirty="0"/>
              <a:t> </a:t>
            </a:r>
            <a:r>
              <a:rPr lang="en-US" sz="1800" dirty="0" err="1"/>
              <a:t>reitz</a:t>
            </a:r>
            <a:r>
              <a:rPr lang="en-US" sz="1800" dirty="0"/>
              <a:t>, </a:t>
            </a:r>
            <a:br>
              <a:rPr lang="en-US" sz="1800" dirty="0"/>
            </a:br>
            <a:r>
              <a:rPr lang="en-US" sz="1800" dirty="0"/>
              <a:t>john </a:t>
            </a:r>
            <a:r>
              <a:rPr lang="en-US" sz="1800" dirty="0" err="1"/>
              <a:t>maitrejean</a:t>
            </a:r>
            <a:r>
              <a:rPr lang="en-US" sz="1800" dirty="0"/>
              <a:t>, &amp; toby woods</a:t>
            </a:r>
            <a:endParaRPr lang="en-US" dirty="0"/>
          </a:p>
        </p:txBody>
      </p:sp>
      <p:sp>
        <p:nvSpPr>
          <p:cNvPr id="4" name="Subtitle 3"/>
          <p:cNvSpPr>
            <a:spLocks noGrp="1"/>
          </p:cNvSpPr>
          <p:nvPr>
            <p:ph type="subTitle" idx="1"/>
          </p:nvPr>
        </p:nvSpPr>
        <p:spPr/>
        <p:txBody>
          <a:bodyPr/>
          <a:lstStyle/>
          <a:p>
            <a:r>
              <a:rPr lang="en-US" dirty="0"/>
              <a:t>CAFAA 50</a:t>
            </a:r>
            <a:r>
              <a:rPr lang="en-US" baseline="30000" dirty="0"/>
              <a:t>TH</a:t>
            </a:r>
            <a:r>
              <a:rPr lang="en-US" dirty="0"/>
              <a:t> ANNUAL CONFERNCE</a:t>
            </a:r>
          </a:p>
          <a:p>
            <a:endParaRPr lang="en-US" dirty="0"/>
          </a:p>
          <a:p>
            <a:endParaRPr lang="en-US" dirty="0"/>
          </a:p>
          <a:p>
            <a:endParaRPr lang="en-US" dirty="0"/>
          </a:p>
          <a:p>
            <a:endParaRPr lang="en-US" dirty="0"/>
          </a:p>
          <a:p>
            <a:endParaRPr lang="en-US" dirty="0"/>
          </a:p>
        </p:txBody>
      </p:sp>
      <p:pic>
        <p:nvPicPr>
          <p:cNvPr id="5" name="Picture 4" descr="A close up of a logo&#10;&#10;Description automatically generated">
            <a:extLst>
              <a:ext uri="{FF2B5EF4-FFF2-40B4-BE49-F238E27FC236}">
                <a16:creationId xmlns:a16="http://schemas.microsoft.com/office/drawing/2014/main" id="{DC4EF8E8-7D41-4ED9-8B97-DBF6439969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3429000"/>
            <a:ext cx="1905000" cy="2362200"/>
          </a:xfrm>
          <a:prstGeom prst="rect">
            <a:avLst/>
          </a:prstGeom>
        </p:spPr>
      </p:pic>
    </p:spTree>
    <p:extLst>
      <p:ext uri="{BB962C8B-B14F-4D97-AF65-F5344CB8AC3E}">
        <p14:creationId xmlns:p14="http://schemas.microsoft.com/office/powerpoint/2010/main" val="1546398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5B9BDA-3ECA-491F-9799-7A15B8145C2E}"/>
              </a:ext>
            </a:extLst>
          </p:cNvPr>
          <p:cNvSpPr>
            <a:spLocks noGrp="1"/>
          </p:cNvSpPr>
          <p:nvPr>
            <p:ph type="title"/>
          </p:nvPr>
        </p:nvSpPr>
        <p:spPr/>
        <p:txBody>
          <a:bodyPr/>
          <a:lstStyle/>
          <a:p>
            <a:r>
              <a:rPr lang="en-US" dirty="0"/>
              <a:t>ENTRY # 09</a:t>
            </a:r>
          </a:p>
        </p:txBody>
      </p:sp>
      <p:pic>
        <p:nvPicPr>
          <p:cNvPr id="5" name="Content Placeholder 4">
            <a:extLst>
              <a:ext uri="{FF2B5EF4-FFF2-40B4-BE49-F238E27FC236}">
                <a16:creationId xmlns:a16="http://schemas.microsoft.com/office/drawing/2014/main" id="{F96FC7EB-6333-48C8-A188-62EA777A34B5}"/>
              </a:ext>
            </a:extLst>
          </p:cNvPr>
          <p:cNvPicPr>
            <a:picLocks noGrp="1"/>
          </p:cNvPicPr>
          <p:nvPr>
            <p:ph idx="1"/>
          </p:nvPr>
        </p:nvPicPr>
        <p:blipFill>
          <a:blip r:embed="rId2"/>
          <a:stretch>
            <a:fillRect/>
          </a:stretch>
        </p:blipFill>
        <p:spPr>
          <a:xfrm>
            <a:off x="914400" y="1719263"/>
            <a:ext cx="7239000" cy="3614737"/>
          </a:xfrm>
          <a:prstGeom prst="rect">
            <a:avLst/>
          </a:prstGeom>
        </p:spPr>
      </p:pic>
      <p:sp>
        <p:nvSpPr>
          <p:cNvPr id="2" name="TextBox 1">
            <a:extLst>
              <a:ext uri="{FF2B5EF4-FFF2-40B4-BE49-F238E27FC236}">
                <a16:creationId xmlns:a16="http://schemas.microsoft.com/office/drawing/2014/main" id="{4D10BB13-3710-49B5-AAE0-C72D4407D46A}"/>
              </a:ext>
            </a:extLst>
          </p:cNvPr>
          <p:cNvSpPr txBox="1"/>
          <p:nvPr/>
        </p:nvSpPr>
        <p:spPr>
          <a:xfrm>
            <a:off x="1371600" y="5562600"/>
            <a:ext cx="6553200" cy="646331"/>
          </a:xfrm>
          <a:prstGeom prst="rect">
            <a:avLst/>
          </a:prstGeom>
          <a:noFill/>
        </p:spPr>
        <p:txBody>
          <a:bodyPr wrap="square" rtlCol="0">
            <a:spAutoFit/>
          </a:bodyPr>
          <a:lstStyle/>
          <a:p>
            <a:r>
              <a:rPr lang="en-US" b="1" u="sng" dirty="0"/>
              <a:t>NFPA 72 -2019 Chapter 18 (Not adopted in CA)</a:t>
            </a:r>
            <a:endParaRPr lang="en-US" dirty="0"/>
          </a:p>
          <a:p>
            <a:r>
              <a:rPr lang="en-US" b="1" u="sng" dirty="0"/>
              <a:t>NEW !! UL Listed combination  speaker/strobe/sprinkler device</a:t>
            </a:r>
            <a:endParaRPr lang="en-US" dirty="0"/>
          </a:p>
        </p:txBody>
      </p:sp>
    </p:spTree>
    <p:extLst>
      <p:ext uri="{BB962C8B-B14F-4D97-AF65-F5344CB8AC3E}">
        <p14:creationId xmlns:p14="http://schemas.microsoft.com/office/powerpoint/2010/main" val="28135135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638F64-F6D5-4E48-A385-D5307D19BFD4}"/>
              </a:ext>
            </a:extLst>
          </p:cNvPr>
          <p:cNvSpPr>
            <a:spLocks noGrp="1"/>
          </p:cNvSpPr>
          <p:nvPr>
            <p:ph type="title"/>
          </p:nvPr>
        </p:nvSpPr>
        <p:spPr/>
        <p:txBody>
          <a:bodyPr/>
          <a:lstStyle/>
          <a:p>
            <a:r>
              <a:rPr lang="en-US" dirty="0"/>
              <a:t>ENTRY # 10</a:t>
            </a:r>
          </a:p>
        </p:txBody>
      </p:sp>
      <p:pic>
        <p:nvPicPr>
          <p:cNvPr id="5" name="Content Placeholder 4">
            <a:extLst>
              <a:ext uri="{FF2B5EF4-FFF2-40B4-BE49-F238E27FC236}">
                <a16:creationId xmlns:a16="http://schemas.microsoft.com/office/drawing/2014/main" id="{9C03F463-806E-460B-891F-B7D98D4FEF40}"/>
              </a:ext>
            </a:extLst>
          </p:cNvPr>
          <p:cNvPicPr>
            <a:picLocks noGrp="1"/>
          </p:cNvPicPr>
          <p:nvPr>
            <p:ph idx="1"/>
          </p:nvPr>
        </p:nvPicPr>
        <p:blipFill>
          <a:blip r:embed="rId3"/>
          <a:stretch>
            <a:fillRect/>
          </a:stretch>
        </p:blipFill>
        <p:spPr>
          <a:xfrm>
            <a:off x="381000" y="1719263"/>
            <a:ext cx="4038599" cy="3386137"/>
          </a:xfrm>
          <a:prstGeom prst="rect">
            <a:avLst/>
          </a:prstGeom>
        </p:spPr>
      </p:pic>
      <p:pic>
        <p:nvPicPr>
          <p:cNvPr id="6" name="Picture 5">
            <a:extLst>
              <a:ext uri="{FF2B5EF4-FFF2-40B4-BE49-F238E27FC236}">
                <a16:creationId xmlns:a16="http://schemas.microsoft.com/office/drawing/2014/main" id="{D7974F88-CE82-462D-9A1A-90486945CD5E}"/>
              </a:ext>
            </a:extLst>
          </p:cNvPr>
          <p:cNvPicPr/>
          <p:nvPr/>
        </p:nvPicPr>
        <p:blipFill>
          <a:blip r:embed="rId4"/>
          <a:stretch>
            <a:fillRect/>
          </a:stretch>
        </p:blipFill>
        <p:spPr>
          <a:xfrm>
            <a:off x="4953000" y="1719263"/>
            <a:ext cx="3809260" cy="3386137"/>
          </a:xfrm>
          <a:prstGeom prst="rect">
            <a:avLst/>
          </a:prstGeom>
        </p:spPr>
      </p:pic>
      <p:sp>
        <p:nvSpPr>
          <p:cNvPr id="2" name="TextBox 1">
            <a:extLst>
              <a:ext uri="{FF2B5EF4-FFF2-40B4-BE49-F238E27FC236}">
                <a16:creationId xmlns:a16="http://schemas.microsoft.com/office/drawing/2014/main" id="{8301E97F-1694-447D-9D29-822CF3886B82}"/>
              </a:ext>
            </a:extLst>
          </p:cNvPr>
          <p:cNvSpPr txBox="1"/>
          <p:nvPr/>
        </p:nvSpPr>
        <p:spPr>
          <a:xfrm>
            <a:off x="533031" y="5415674"/>
            <a:ext cx="8381260" cy="1138773"/>
          </a:xfrm>
          <a:prstGeom prst="rect">
            <a:avLst/>
          </a:prstGeom>
          <a:noFill/>
        </p:spPr>
        <p:txBody>
          <a:bodyPr wrap="square" rtlCol="0">
            <a:spAutoFit/>
          </a:bodyPr>
          <a:lstStyle/>
          <a:p>
            <a:r>
              <a:rPr lang="en-US" sz="1000" b="1" u="sng" dirty="0"/>
              <a:t>NFPA 72 -2019 Chapter 17 (Not adopted in CA)</a:t>
            </a:r>
            <a:endParaRPr lang="en-US" sz="1000" dirty="0"/>
          </a:p>
          <a:p>
            <a:r>
              <a:rPr lang="en-US" sz="1000" b="1" u="sng" dirty="0"/>
              <a:t>NEW !! UL Listed – Kitchen Smoke detection in Fully Sprinklered office Building + UL Listed aluminum covers within 12” of HVAC registers to avoid conflict with A.17.7.4.1 </a:t>
            </a:r>
            <a:endParaRPr lang="en-US" sz="1000" dirty="0"/>
          </a:p>
          <a:p>
            <a:r>
              <a:rPr lang="en-US" sz="1000" b="1" dirty="0"/>
              <a:t> </a:t>
            </a:r>
            <a:endParaRPr lang="en-US" sz="1000" dirty="0"/>
          </a:p>
          <a:p>
            <a:r>
              <a:rPr lang="en-US" sz="1000" b="1" u="sng" dirty="0"/>
              <a:t>A.17.7.4.1 Detectors should not be located in a direct airflow or closer than 36 in. (910 mm) from an air supply diffuser or return air opening.</a:t>
            </a:r>
            <a:endParaRPr lang="en-US" sz="1000" dirty="0"/>
          </a:p>
          <a:p>
            <a:endParaRPr lang="en-US" dirty="0"/>
          </a:p>
        </p:txBody>
      </p:sp>
    </p:spTree>
    <p:extLst>
      <p:ext uri="{BB962C8B-B14F-4D97-AF65-F5344CB8AC3E}">
        <p14:creationId xmlns:p14="http://schemas.microsoft.com/office/powerpoint/2010/main" val="1527029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2B1946-3028-4327-B96E-EDF5CACB9741}"/>
              </a:ext>
            </a:extLst>
          </p:cNvPr>
          <p:cNvSpPr>
            <a:spLocks noGrp="1"/>
          </p:cNvSpPr>
          <p:nvPr>
            <p:ph type="title"/>
          </p:nvPr>
        </p:nvSpPr>
        <p:spPr/>
        <p:txBody>
          <a:bodyPr/>
          <a:lstStyle/>
          <a:p>
            <a:r>
              <a:rPr lang="en-US" dirty="0"/>
              <a:t>ENTRY # 11</a:t>
            </a:r>
          </a:p>
        </p:txBody>
      </p:sp>
      <p:pic>
        <p:nvPicPr>
          <p:cNvPr id="5" name="Content Placeholder 4">
            <a:extLst>
              <a:ext uri="{FF2B5EF4-FFF2-40B4-BE49-F238E27FC236}">
                <a16:creationId xmlns:a16="http://schemas.microsoft.com/office/drawing/2014/main" id="{BEB91C6E-E591-4730-AD0A-F8356EF56AF7}"/>
              </a:ext>
            </a:extLst>
          </p:cNvPr>
          <p:cNvPicPr>
            <a:picLocks noGrp="1"/>
          </p:cNvPicPr>
          <p:nvPr>
            <p:ph idx="1"/>
          </p:nvPr>
        </p:nvPicPr>
        <p:blipFill>
          <a:blip r:embed="rId2"/>
          <a:stretch>
            <a:fillRect/>
          </a:stretch>
        </p:blipFill>
        <p:spPr>
          <a:xfrm>
            <a:off x="3810000" y="2060617"/>
            <a:ext cx="5029200" cy="4568783"/>
          </a:xfrm>
          <a:prstGeom prst="rect">
            <a:avLst/>
          </a:prstGeom>
        </p:spPr>
      </p:pic>
      <p:sp>
        <p:nvSpPr>
          <p:cNvPr id="2" name="TextBox 1">
            <a:extLst>
              <a:ext uri="{FF2B5EF4-FFF2-40B4-BE49-F238E27FC236}">
                <a16:creationId xmlns:a16="http://schemas.microsoft.com/office/drawing/2014/main" id="{C35371AD-F980-42A9-AC4A-D6C6D4CE83C7}"/>
              </a:ext>
            </a:extLst>
          </p:cNvPr>
          <p:cNvSpPr txBox="1"/>
          <p:nvPr/>
        </p:nvSpPr>
        <p:spPr>
          <a:xfrm>
            <a:off x="533400" y="2057400"/>
            <a:ext cx="2590800" cy="4893647"/>
          </a:xfrm>
          <a:prstGeom prst="rect">
            <a:avLst/>
          </a:prstGeom>
          <a:noFill/>
        </p:spPr>
        <p:txBody>
          <a:bodyPr wrap="square" rtlCol="0">
            <a:spAutoFit/>
          </a:bodyPr>
          <a:lstStyle/>
          <a:p>
            <a:r>
              <a:rPr lang="en-US" sz="1400" b="1" u="sng" dirty="0"/>
              <a:t>Per NFPA 72 -2019 Chapter 10 – (Not adopted in CA) </a:t>
            </a:r>
            <a:endParaRPr lang="en-US" sz="1400" dirty="0"/>
          </a:p>
          <a:p>
            <a:r>
              <a:rPr lang="en-US" sz="1400" b="1" u="sng" dirty="0"/>
              <a:t>FACU elevation at 7 feet to the display – Firefighters must also be  NBA players</a:t>
            </a:r>
            <a:br>
              <a:rPr lang="en-US" b="1" u="sng" dirty="0"/>
            </a:br>
            <a:endParaRPr lang="en-US" sz="1400" b="1" u="sng" dirty="0"/>
          </a:p>
          <a:p>
            <a:r>
              <a:rPr lang="en-US" sz="1400" b="1" u="sng" dirty="0"/>
              <a:t>NFPA 72 -2019 Chapter 17 (Not adopted in CA)</a:t>
            </a:r>
          </a:p>
          <a:p>
            <a:endParaRPr lang="en-US" sz="1400" dirty="0"/>
          </a:p>
          <a:p>
            <a:r>
              <a:rPr lang="en-US" sz="1400" b="1" u="sng" dirty="0"/>
              <a:t>NEW !! UL Listed – Kitchen Smoke detection in Fully Sprinklered office Building + UL Listed aluminum covers within 12” of HVAC registers to avoid conflict with A.17.7.4.1 </a:t>
            </a:r>
            <a:endParaRPr lang="en-US" sz="1400" dirty="0"/>
          </a:p>
          <a:p>
            <a:r>
              <a:rPr lang="en-US" sz="1400" b="1" dirty="0"/>
              <a:t> </a:t>
            </a:r>
            <a:endParaRPr lang="en-US" sz="1400" dirty="0"/>
          </a:p>
          <a:p>
            <a:r>
              <a:rPr lang="en-US" sz="1400" b="1" u="sng" dirty="0"/>
              <a:t>A.17.7.4.1 Detectors should not be located in a direct airflow or closer than 36 in. (910 mm) from an air supply diffuser or return air opening.</a:t>
            </a:r>
            <a:endParaRPr lang="en-US" sz="1400" dirty="0"/>
          </a:p>
          <a:p>
            <a:endParaRPr lang="en-US" dirty="0"/>
          </a:p>
        </p:txBody>
      </p:sp>
    </p:spTree>
    <p:extLst>
      <p:ext uri="{BB962C8B-B14F-4D97-AF65-F5344CB8AC3E}">
        <p14:creationId xmlns:p14="http://schemas.microsoft.com/office/powerpoint/2010/main" val="1060795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0F9887-C906-4A50-9F9C-598E71E8E2BD}"/>
              </a:ext>
            </a:extLst>
          </p:cNvPr>
          <p:cNvSpPr>
            <a:spLocks noGrp="1"/>
          </p:cNvSpPr>
          <p:nvPr>
            <p:ph type="title"/>
          </p:nvPr>
        </p:nvSpPr>
        <p:spPr/>
        <p:txBody>
          <a:bodyPr/>
          <a:lstStyle/>
          <a:p>
            <a:r>
              <a:rPr lang="en-US" dirty="0"/>
              <a:t>ENTRY # 12</a:t>
            </a:r>
          </a:p>
        </p:txBody>
      </p:sp>
      <p:pic>
        <p:nvPicPr>
          <p:cNvPr id="5" name="Content Placeholder 4">
            <a:extLst>
              <a:ext uri="{FF2B5EF4-FFF2-40B4-BE49-F238E27FC236}">
                <a16:creationId xmlns:a16="http://schemas.microsoft.com/office/drawing/2014/main" id="{76ACB2BB-1200-487C-A3DE-655D9E0BF761}"/>
              </a:ext>
            </a:extLst>
          </p:cNvPr>
          <p:cNvPicPr>
            <a:picLocks noGrp="1"/>
          </p:cNvPicPr>
          <p:nvPr>
            <p:ph idx="1"/>
          </p:nvPr>
        </p:nvPicPr>
        <p:blipFill>
          <a:blip r:embed="rId2"/>
          <a:stretch>
            <a:fillRect/>
          </a:stretch>
        </p:blipFill>
        <p:spPr>
          <a:xfrm>
            <a:off x="990600" y="1719263"/>
            <a:ext cx="6858000" cy="4782890"/>
          </a:xfrm>
          <a:prstGeom prst="rect">
            <a:avLst/>
          </a:prstGeom>
        </p:spPr>
      </p:pic>
    </p:spTree>
    <p:extLst>
      <p:ext uri="{BB962C8B-B14F-4D97-AF65-F5344CB8AC3E}">
        <p14:creationId xmlns:p14="http://schemas.microsoft.com/office/powerpoint/2010/main" val="1914185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637115-847F-4A8A-B6D3-86264726378D}"/>
              </a:ext>
            </a:extLst>
          </p:cNvPr>
          <p:cNvSpPr>
            <a:spLocks noGrp="1"/>
          </p:cNvSpPr>
          <p:nvPr>
            <p:ph type="title"/>
          </p:nvPr>
        </p:nvSpPr>
        <p:spPr/>
        <p:txBody>
          <a:bodyPr/>
          <a:lstStyle/>
          <a:p>
            <a:r>
              <a:rPr lang="en-US" dirty="0"/>
              <a:t>ENTRY # 13</a:t>
            </a:r>
          </a:p>
        </p:txBody>
      </p:sp>
      <p:pic>
        <p:nvPicPr>
          <p:cNvPr id="5" name="Content Placeholder 4">
            <a:extLst>
              <a:ext uri="{FF2B5EF4-FFF2-40B4-BE49-F238E27FC236}">
                <a16:creationId xmlns:a16="http://schemas.microsoft.com/office/drawing/2014/main" id="{322A7550-6B39-4C8B-ACB6-1B6E3D2BD4C6}"/>
              </a:ext>
            </a:extLst>
          </p:cNvPr>
          <p:cNvPicPr>
            <a:picLocks noGrp="1"/>
          </p:cNvPicPr>
          <p:nvPr>
            <p:ph idx="1"/>
          </p:nvPr>
        </p:nvPicPr>
        <p:blipFill>
          <a:blip r:embed="rId2"/>
          <a:stretch>
            <a:fillRect/>
          </a:stretch>
        </p:blipFill>
        <p:spPr>
          <a:xfrm>
            <a:off x="3657600" y="2057399"/>
            <a:ext cx="5104660" cy="4343401"/>
          </a:xfrm>
          <a:prstGeom prst="rect">
            <a:avLst/>
          </a:prstGeom>
        </p:spPr>
      </p:pic>
      <p:sp>
        <p:nvSpPr>
          <p:cNvPr id="2" name="TextBox 1">
            <a:extLst>
              <a:ext uri="{FF2B5EF4-FFF2-40B4-BE49-F238E27FC236}">
                <a16:creationId xmlns:a16="http://schemas.microsoft.com/office/drawing/2014/main" id="{B51ADC28-469B-48C1-8433-E043E6725524}"/>
              </a:ext>
            </a:extLst>
          </p:cNvPr>
          <p:cNvSpPr txBox="1"/>
          <p:nvPr/>
        </p:nvSpPr>
        <p:spPr>
          <a:xfrm>
            <a:off x="381000" y="2057400"/>
            <a:ext cx="2895600" cy="4093428"/>
          </a:xfrm>
          <a:prstGeom prst="rect">
            <a:avLst/>
          </a:prstGeom>
          <a:noFill/>
        </p:spPr>
        <p:txBody>
          <a:bodyPr wrap="square" rtlCol="0">
            <a:spAutoFit/>
          </a:bodyPr>
          <a:lstStyle/>
          <a:p>
            <a:r>
              <a:rPr lang="en-US" sz="1400" b="1" u="sng" dirty="0"/>
              <a:t>Required Air-Condition system with UL listed Duct Tape</a:t>
            </a:r>
            <a:endParaRPr lang="en-US" sz="1400" dirty="0"/>
          </a:p>
          <a:p>
            <a:r>
              <a:rPr lang="en-US" sz="1400" b="1" dirty="0"/>
              <a:t>3005.2 Venting. </a:t>
            </a:r>
            <a:r>
              <a:rPr lang="en-US" sz="1400" dirty="0"/>
              <a:t>Elevator machine rooms, machinery spaces that contain the driving machine, and control rooms or spaces that contain the operation or motion controller for elevator operation shall be provided with an independent ventilation or air-conditioning system to protect against the overheating</a:t>
            </a:r>
          </a:p>
          <a:p>
            <a:r>
              <a:rPr lang="en-US" sz="1400" dirty="0"/>
              <a:t>of the electrical equipment. The system shall be capable of maintaining temperatures within the range established for the elevator equipment</a:t>
            </a:r>
            <a:r>
              <a:rPr lang="en-US" dirty="0"/>
              <a:t>.</a:t>
            </a:r>
          </a:p>
          <a:p>
            <a:endParaRPr lang="en-US" dirty="0"/>
          </a:p>
        </p:txBody>
      </p:sp>
    </p:spTree>
    <p:extLst>
      <p:ext uri="{BB962C8B-B14F-4D97-AF65-F5344CB8AC3E}">
        <p14:creationId xmlns:p14="http://schemas.microsoft.com/office/powerpoint/2010/main" val="2388668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485410-8E48-4775-9F37-721C0DC0B263}"/>
              </a:ext>
            </a:extLst>
          </p:cNvPr>
          <p:cNvSpPr>
            <a:spLocks noGrp="1"/>
          </p:cNvSpPr>
          <p:nvPr>
            <p:ph type="title"/>
          </p:nvPr>
        </p:nvSpPr>
        <p:spPr/>
        <p:txBody>
          <a:bodyPr/>
          <a:lstStyle/>
          <a:p>
            <a:r>
              <a:rPr lang="en-US" dirty="0"/>
              <a:t>ENTRY # 14</a:t>
            </a:r>
          </a:p>
        </p:txBody>
      </p:sp>
      <p:pic>
        <p:nvPicPr>
          <p:cNvPr id="5" name="Content Placeholder 4">
            <a:extLst>
              <a:ext uri="{FF2B5EF4-FFF2-40B4-BE49-F238E27FC236}">
                <a16:creationId xmlns:a16="http://schemas.microsoft.com/office/drawing/2014/main" id="{576765BC-4C1D-48AB-B633-3555E44FE8B6}"/>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197222" y="774578"/>
            <a:ext cx="4673355" cy="6781800"/>
          </a:xfrm>
          <a:prstGeom prst="rect">
            <a:avLst/>
          </a:prstGeom>
        </p:spPr>
      </p:pic>
    </p:spTree>
    <p:extLst>
      <p:ext uri="{BB962C8B-B14F-4D97-AF65-F5344CB8AC3E}">
        <p14:creationId xmlns:p14="http://schemas.microsoft.com/office/powerpoint/2010/main" val="1556584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507081-F785-4C04-BB31-9A0579472C76}"/>
              </a:ext>
            </a:extLst>
          </p:cNvPr>
          <p:cNvSpPr>
            <a:spLocks noGrp="1"/>
          </p:cNvSpPr>
          <p:nvPr>
            <p:ph type="title"/>
          </p:nvPr>
        </p:nvSpPr>
        <p:spPr/>
        <p:txBody>
          <a:bodyPr/>
          <a:lstStyle/>
          <a:p>
            <a:r>
              <a:rPr lang="en-US" dirty="0"/>
              <a:t>ENTRY # 15</a:t>
            </a:r>
          </a:p>
        </p:txBody>
      </p:sp>
      <p:pic>
        <p:nvPicPr>
          <p:cNvPr id="5" name="Content Placeholder 4">
            <a:extLst>
              <a:ext uri="{FF2B5EF4-FFF2-40B4-BE49-F238E27FC236}">
                <a16:creationId xmlns:a16="http://schemas.microsoft.com/office/drawing/2014/main" id="{3899B577-B54F-409A-A1DF-A3D792A7AE5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719263"/>
            <a:ext cx="7772400" cy="3767137"/>
          </a:xfrm>
        </p:spPr>
      </p:pic>
      <p:sp>
        <p:nvSpPr>
          <p:cNvPr id="2" name="TextBox 1">
            <a:extLst>
              <a:ext uri="{FF2B5EF4-FFF2-40B4-BE49-F238E27FC236}">
                <a16:creationId xmlns:a16="http://schemas.microsoft.com/office/drawing/2014/main" id="{0A633C7A-CBB6-4475-BC5C-3715EA20951A}"/>
              </a:ext>
            </a:extLst>
          </p:cNvPr>
          <p:cNvSpPr txBox="1"/>
          <p:nvPr/>
        </p:nvSpPr>
        <p:spPr>
          <a:xfrm>
            <a:off x="609600" y="5867400"/>
            <a:ext cx="7848600" cy="923330"/>
          </a:xfrm>
          <a:prstGeom prst="rect">
            <a:avLst/>
          </a:prstGeom>
          <a:noFill/>
        </p:spPr>
        <p:txBody>
          <a:bodyPr wrap="square" rtlCol="0">
            <a:spAutoFit/>
          </a:bodyPr>
          <a:lstStyle/>
          <a:p>
            <a:r>
              <a:rPr lang="en-US" dirty="0" err="1"/>
              <a:t>FireLite</a:t>
            </a:r>
            <a:r>
              <a:rPr lang="en-US" dirty="0"/>
              <a:t> </a:t>
            </a:r>
            <a:r>
              <a:rPr lang="en-US" dirty="0" err="1"/>
              <a:t>Miniscan</a:t>
            </a:r>
            <a:r>
              <a:rPr lang="en-US" dirty="0"/>
              <a:t> fire alarm panel with a brick placed at the reset button to keep it from going into alarm. Done by an alarm dealer. No name mentioned to protect the innocent!</a:t>
            </a:r>
          </a:p>
        </p:txBody>
      </p:sp>
    </p:spTree>
    <p:extLst>
      <p:ext uri="{BB962C8B-B14F-4D97-AF65-F5344CB8AC3E}">
        <p14:creationId xmlns:p14="http://schemas.microsoft.com/office/powerpoint/2010/main" val="1798564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5A749-B35E-48AC-9A1E-52C8F43D7130}"/>
              </a:ext>
            </a:extLst>
          </p:cNvPr>
          <p:cNvSpPr>
            <a:spLocks noGrp="1"/>
          </p:cNvSpPr>
          <p:nvPr>
            <p:ph type="title"/>
          </p:nvPr>
        </p:nvSpPr>
        <p:spPr/>
        <p:txBody>
          <a:bodyPr/>
          <a:lstStyle/>
          <a:p>
            <a:r>
              <a:rPr lang="en-US" dirty="0"/>
              <a:t>ENTRY #  16</a:t>
            </a:r>
          </a:p>
        </p:txBody>
      </p:sp>
      <p:pic>
        <p:nvPicPr>
          <p:cNvPr id="5" name="Content Placeholder 4" descr="A room with a wooden floor&#10;&#10;Description automatically generated">
            <a:extLst>
              <a:ext uri="{FF2B5EF4-FFF2-40B4-BE49-F238E27FC236}">
                <a16:creationId xmlns:a16="http://schemas.microsoft.com/office/drawing/2014/main" id="{66BC87E9-51C7-4E6A-ABBB-AC7ED2F068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7260" y="1905000"/>
            <a:ext cx="5715000" cy="4406900"/>
          </a:xfrm>
        </p:spPr>
      </p:pic>
      <p:sp>
        <p:nvSpPr>
          <p:cNvPr id="6" name="TextBox 5">
            <a:extLst>
              <a:ext uri="{FF2B5EF4-FFF2-40B4-BE49-F238E27FC236}">
                <a16:creationId xmlns:a16="http://schemas.microsoft.com/office/drawing/2014/main" id="{8B0B44F4-9D8B-4B61-9E38-ED54C57D7C12}"/>
              </a:ext>
            </a:extLst>
          </p:cNvPr>
          <p:cNvSpPr txBox="1"/>
          <p:nvPr/>
        </p:nvSpPr>
        <p:spPr>
          <a:xfrm>
            <a:off x="533400" y="2971800"/>
            <a:ext cx="1752600" cy="646331"/>
          </a:xfrm>
          <a:prstGeom prst="rect">
            <a:avLst/>
          </a:prstGeom>
          <a:noFill/>
        </p:spPr>
        <p:txBody>
          <a:bodyPr wrap="square" rtlCol="0">
            <a:spAutoFit/>
          </a:bodyPr>
          <a:lstStyle/>
          <a:p>
            <a:r>
              <a:rPr lang="en-US" dirty="0"/>
              <a:t>Melted Sauna </a:t>
            </a:r>
            <a:r>
              <a:rPr lang="en-US" dirty="0" err="1"/>
              <a:t>Stobe</a:t>
            </a:r>
            <a:endParaRPr lang="en-US" dirty="0"/>
          </a:p>
        </p:txBody>
      </p:sp>
    </p:spTree>
    <p:extLst>
      <p:ext uri="{BB962C8B-B14F-4D97-AF65-F5344CB8AC3E}">
        <p14:creationId xmlns:p14="http://schemas.microsoft.com/office/powerpoint/2010/main" val="2028927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74C66-009F-4175-A1AF-4E6AF5C5D984}"/>
              </a:ext>
            </a:extLst>
          </p:cNvPr>
          <p:cNvSpPr>
            <a:spLocks noGrp="1"/>
          </p:cNvSpPr>
          <p:nvPr>
            <p:ph type="title"/>
          </p:nvPr>
        </p:nvSpPr>
        <p:spPr/>
        <p:txBody>
          <a:bodyPr/>
          <a:lstStyle/>
          <a:p>
            <a:r>
              <a:rPr lang="en-US" dirty="0"/>
              <a:t>ENTRY #17 </a:t>
            </a:r>
          </a:p>
        </p:txBody>
      </p:sp>
      <p:pic>
        <p:nvPicPr>
          <p:cNvPr id="5" name="Content Placeholder 4" descr="A close up of a device&#10;&#10;Description automatically generated">
            <a:extLst>
              <a:ext uri="{FF2B5EF4-FFF2-40B4-BE49-F238E27FC236}">
                <a16:creationId xmlns:a16="http://schemas.microsoft.com/office/drawing/2014/main" id="{BB9A7D20-BBB3-4C5B-A589-25C5E263A7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905000"/>
            <a:ext cx="6248400" cy="4406900"/>
          </a:xfrm>
        </p:spPr>
      </p:pic>
      <p:sp>
        <p:nvSpPr>
          <p:cNvPr id="6" name="TextBox 5">
            <a:extLst>
              <a:ext uri="{FF2B5EF4-FFF2-40B4-BE49-F238E27FC236}">
                <a16:creationId xmlns:a16="http://schemas.microsoft.com/office/drawing/2014/main" id="{56AD11BD-7AFB-4C47-B4B5-BE1D02F19F96}"/>
              </a:ext>
            </a:extLst>
          </p:cNvPr>
          <p:cNvSpPr txBox="1"/>
          <p:nvPr/>
        </p:nvSpPr>
        <p:spPr>
          <a:xfrm>
            <a:off x="1066800" y="2362200"/>
            <a:ext cx="1066800" cy="2308324"/>
          </a:xfrm>
          <a:prstGeom prst="rect">
            <a:avLst/>
          </a:prstGeom>
          <a:noFill/>
        </p:spPr>
        <p:txBody>
          <a:bodyPr wrap="square" rtlCol="0">
            <a:spAutoFit/>
          </a:bodyPr>
          <a:lstStyle/>
          <a:p>
            <a:r>
              <a:rPr lang="en-US" dirty="0"/>
              <a:t>If the wires and module don’t fit, you must resubmit</a:t>
            </a:r>
          </a:p>
        </p:txBody>
      </p:sp>
    </p:spTree>
    <p:extLst>
      <p:ext uri="{BB962C8B-B14F-4D97-AF65-F5344CB8AC3E}">
        <p14:creationId xmlns:p14="http://schemas.microsoft.com/office/powerpoint/2010/main" val="2026349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748845-2906-484D-8B75-2185E82602AC}"/>
              </a:ext>
            </a:extLst>
          </p:cNvPr>
          <p:cNvSpPr>
            <a:spLocks noGrp="1"/>
          </p:cNvSpPr>
          <p:nvPr>
            <p:ph type="title"/>
          </p:nvPr>
        </p:nvSpPr>
        <p:spPr/>
        <p:txBody>
          <a:bodyPr/>
          <a:lstStyle/>
          <a:p>
            <a:r>
              <a:rPr lang="en-US" dirty="0"/>
              <a:t>ENTRY # 18</a:t>
            </a:r>
          </a:p>
        </p:txBody>
      </p:sp>
      <p:pic>
        <p:nvPicPr>
          <p:cNvPr id="5" name="Content Placeholder 4" descr="A picture containing red, indoor, table, sitting&#10;&#10;Description automatically generated">
            <a:extLst>
              <a:ext uri="{FF2B5EF4-FFF2-40B4-BE49-F238E27FC236}">
                <a16:creationId xmlns:a16="http://schemas.microsoft.com/office/drawing/2014/main" id="{D342FF36-05BB-41D3-9469-71730DA347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905000"/>
            <a:ext cx="6323860" cy="4406900"/>
          </a:xfrm>
        </p:spPr>
      </p:pic>
      <p:sp>
        <p:nvSpPr>
          <p:cNvPr id="6" name="TextBox 5">
            <a:extLst>
              <a:ext uri="{FF2B5EF4-FFF2-40B4-BE49-F238E27FC236}">
                <a16:creationId xmlns:a16="http://schemas.microsoft.com/office/drawing/2014/main" id="{D22207F0-0E9A-438A-A777-517E29022B38}"/>
              </a:ext>
            </a:extLst>
          </p:cNvPr>
          <p:cNvSpPr txBox="1"/>
          <p:nvPr/>
        </p:nvSpPr>
        <p:spPr>
          <a:xfrm>
            <a:off x="762000" y="2895600"/>
            <a:ext cx="1219200" cy="1477328"/>
          </a:xfrm>
          <a:prstGeom prst="rect">
            <a:avLst/>
          </a:prstGeom>
          <a:noFill/>
        </p:spPr>
        <p:txBody>
          <a:bodyPr wrap="square" rtlCol="0">
            <a:spAutoFit/>
          </a:bodyPr>
          <a:lstStyle/>
          <a:p>
            <a:r>
              <a:rPr lang="en-US" dirty="0"/>
              <a:t>Hey, I think we may need another module</a:t>
            </a:r>
          </a:p>
        </p:txBody>
      </p:sp>
    </p:spTree>
    <p:extLst>
      <p:ext uri="{BB962C8B-B14F-4D97-AF65-F5344CB8AC3E}">
        <p14:creationId xmlns:p14="http://schemas.microsoft.com/office/powerpoint/2010/main" val="1024928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ENTRY </a:t>
            </a:r>
            <a:r>
              <a:rPr lang="en-US"/>
              <a:t># 01</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64418"/>
            <a:ext cx="878202" cy="1038733"/>
          </a:xfrm>
          <a:prstGeom prst="rect">
            <a:avLst/>
          </a:prstGeom>
        </p:spPr>
      </p:pic>
      <p:pic>
        <p:nvPicPr>
          <p:cNvPr id="7" name="Content Placeholder 6" descr="A picture containing indoor, open, refrigerator, door&#10;&#10;Description automatically generated">
            <a:extLst>
              <a:ext uri="{FF2B5EF4-FFF2-40B4-BE49-F238E27FC236}">
                <a16:creationId xmlns:a16="http://schemas.microsoft.com/office/drawing/2014/main" id="{A11A4374-DA70-48AA-A084-3B823C4BB20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4400" y="1905000"/>
            <a:ext cx="7315200" cy="4406900"/>
          </a:xfrm>
        </p:spPr>
      </p:pic>
    </p:spTree>
    <p:extLst>
      <p:ext uri="{BB962C8B-B14F-4D97-AF65-F5344CB8AC3E}">
        <p14:creationId xmlns:p14="http://schemas.microsoft.com/office/powerpoint/2010/main" val="1016116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AF4E8E-AD1E-45B1-9EEF-2831462A0018}"/>
              </a:ext>
            </a:extLst>
          </p:cNvPr>
          <p:cNvSpPr>
            <a:spLocks noGrp="1"/>
          </p:cNvSpPr>
          <p:nvPr>
            <p:ph type="title"/>
          </p:nvPr>
        </p:nvSpPr>
        <p:spPr/>
        <p:txBody>
          <a:bodyPr/>
          <a:lstStyle/>
          <a:p>
            <a:r>
              <a:rPr lang="en-US" dirty="0"/>
              <a:t>ENTRY # 19</a:t>
            </a:r>
          </a:p>
        </p:txBody>
      </p:sp>
      <p:pic>
        <p:nvPicPr>
          <p:cNvPr id="5" name="Content Placeholder 4" descr="A picture containing indoor, sitting, small, room&#10;&#10;Description automatically generated">
            <a:extLst>
              <a:ext uri="{FF2B5EF4-FFF2-40B4-BE49-F238E27FC236}">
                <a16:creationId xmlns:a16="http://schemas.microsoft.com/office/drawing/2014/main" id="{9481A22A-8C16-4BD8-8524-674C263329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828800"/>
            <a:ext cx="6819900" cy="4495800"/>
          </a:xfrm>
        </p:spPr>
      </p:pic>
      <p:sp>
        <p:nvSpPr>
          <p:cNvPr id="6" name="TextBox 5">
            <a:extLst>
              <a:ext uri="{FF2B5EF4-FFF2-40B4-BE49-F238E27FC236}">
                <a16:creationId xmlns:a16="http://schemas.microsoft.com/office/drawing/2014/main" id="{01A72A7F-A341-487E-9D6B-BB4552E3CEED}"/>
              </a:ext>
            </a:extLst>
          </p:cNvPr>
          <p:cNvSpPr txBox="1"/>
          <p:nvPr/>
        </p:nvSpPr>
        <p:spPr>
          <a:xfrm>
            <a:off x="381000" y="2590800"/>
            <a:ext cx="1219200" cy="1200329"/>
          </a:xfrm>
          <a:prstGeom prst="rect">
            <a:avLst/>
          </a:prstGeom>
          <a:noFill/>
        </p:spPr>
        <p:txBody>
          <a:bodyPr wrap="square" rtlCol="0">
            <a:spAutoFit/>
          </a:bodyPr>
          <a:lstStyle/>
          <a:p>
            <a:r>
              <a:rPr lang="en-US" dirty="0"/>
              <a:t>Not so primary power supply</a:t>
            </a:r>
          </a:p>
        </p:txBody>
      </p:sp>
    </p:spTree>
    <p:extLst>
      <p:ext uri="{BB962C8B-B14F-4D97-AF65-F5344CB8AC3E}">
        <p14:creationId xmlns:p14="http://schemas.microsoft.com/office/powerpoint/2010/main" val="35639247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red, bicycle, sitting, bus&#10;&#10;Description automatically generated">
            <a:extLst>
              <a:ext uri="{FF2B5EF4-FFF2-40B4-BE49-F238E27FC236}">
                <a16:creationId xmlns:a16="http://schemas.microsoft.com/office/drawing/2014/main" id="{C53D217E-CE69-430B-A819-997422862C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2057401"/>
            <a:ext cx="7467600" cy="4191000"/>
          </a:xfrm>
        </p:spPr>
      </p:pic>
      <p:sp>
        <p:nvSpPr>
          <p:cNvPr id="3" name="Title 2">
            <a:extLst>
              <a:ext uri="{FF2B5EF4-FFF2-40B4-BE49-F238E27FC236}">
                <a16:creationId xmlns:a16="http://schemas.microsoft.com/office/drawing/2014/main" id="{9CF9EDA1-FBA9-4AD6-9FA6-FA0373374DAC}"/>
              </a:ext>
            </a:extLst>
          </p:cNvPr>
          <p:cNvSpPr>
            <a:spLocks noGrp="1"/>
          </p:cNvSpPr>
          <p:nvPr>
            <p:ph type="title"/>
          </p:nvPr>
        </p:nvSpPr>
        <p:spPr/>
        <p:txBody>
          <a:bodyPr/>
          <a:lstStyle/>
          <a:p>
            <a:r>
              <a:rPr lang="en-US" dirty="0"/>
              <a:t>Entry #19 blown up</a:t>
            </a:r>
          </a:p>
        </p:txBody>
      </p:sp>
    </p:spTree>
    <p:extLst>
      <p:ext uri="{BB962C8B-B14F-4D97-AF65-F5344CB8AC3E}">
        <p14:creationId xmlns:p14="http://schemas.microsoft.com/office/powerpoint/2010/main" val="3532139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B82A2-FA67-4DE4-A5E3-36ED142DC711}"/>
              </a:ext>
            </a:extLst>
          </p:cNvPr>
          <p:cNvSpPr>
            <a:spLocks noGrp="1"/>
          </p:cNvSpPr>
          <p:nvPr>
            <p:ph type="title"/>
          </p:nvPr>
        </p:nvSpPr>
        <p:spPr/>
        <p:txBody>
          <a:bodyPr/>
          <a:lstStyle/>
          <a:p>
            <a:r>
              <a:rPr lang="en-US" dirty="0"/>
              <a:t>ENTRY # 20</a:t>
            </a:r>
          </a:p>
        </p:txBody>
      </p:sp>
      <p:pic>
        <p:nvPicPr>
          <p:cNvPr id="5" name="Content Placeholder 4" descr="A close up of a computer&#10;&#10;Description automatically generated">
            <a:extLst>
              <a:ext uri="{FF2B5EF4-FFF2-40B4-BE49-F238E27FC236}">
                <a16:creationId xmlns:a16="http://schemas.microsoft.com/office/drawing/2014/main" id="{ADB74BFC-458A-4484-87E5-013590ECD8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1752600"/>
            <a:ext cx="5810250" cy="4749553"/>
          </a:xfrm>
        </p:spPr>
      </p:pic>
      <p:sp>
        <p:nvSpPr>
          <p:cNvPr id="6" name="TextBox 5">
            <a:extLst>
              <a:ext uri="{FF2B5EF4-FFF2-40B4-BE49-F238E27FC236}">
                <a16:creationId xmlns:a16="http://schemas.microsoft.com/office/drawing/2014/main" id="{F8444D87-DE0C-43AA-B070-4F08779836F7}"/>
              </a:ext>
            </a:extLst>
          </p:cNvPr>
          <p:cNvSpPr txBox="1"/>
          <p:nvPr/>
        </p:nvSpPr>
        <p:spPr>
          <a:xfrm>
            <a:off x="609600" y="2514600"/>
            <a:ext cx="1600200" cy="2031325"/>
          </a:xfrm>
          <a:prstGeom prst="rect">
            <a:avLst/>
          </a:prstGeom>
          <a:noFill/>
        </p:spPr>
        <p:txBody>
          <a:bodyPr wrap="square" rtlCol="0">
            <a:spAutoFit/>
          </a:bodyPr>
          <a:lstStyle/>
          <a:p>
            <a:r>
              <a:rPr lang="en-US" dirty="0"/>
              <a:t>What the ….?  As you can see the FACU is still working, but in ‘Trouble’ (to say the least)’</a:t>
            </a:r>
          </a:p>
        </p:txBody>
      </p:sp>
    </p:spTree>
    <p:extLst>
      <p:ext uri="{BB962C8B-B14F-4D97-AF65-F5344CB8AC3E}">
        <p14:creationId xmlns:p14="http://schemas.microsoft.com/office/powerpoint/2010/main" val="2810886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ed and white sign&#10;&#10;Description automatically generated">
            <a:extLst>
              <a:ext uri="{FF2B5EF4-FFF2-40B4-BE49-F238E27FC236}">
                <a16:creationId xmlns:a16="http://schemas.microsoft.com/office/drawing/2014/main" id="{E81B0ECC-9EC3-4130-B7EB-F26830E1FF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1719262"/>
            <a:ext cx="4876799" cy="4681537"/>
          </a:xfrm>
        </p:spPr>
      </p:pic>
      <p:sp>
        <p:nvSpPr>
          <p:cNvPr id="3" name="Title 2">
            <a:extLst>
              <a:ext uri="{FF2B5EF4-FFF2-40B4-BE49-F238E27FC236}">
                <a16:creationId xmlns:a16="http://schemas.microsoft.com/office/drawing/2014/main" id="{931769E7-159A-439B-B598-FD5D4E181802}"/>
              </a:ext>
            </a:extLst>
          </p:cNvPr>
          <p:cNvSpPr>
            <a:spLocks noGrp="1"/>
          </p:cNvSpPr>
          <p:nvPr>
            <p:ph type="title"/>
          </p:nvPr>
        </p:nvSpPr>
        <p:spPr/>
        <p:txBody>
          <a:bodyPr/>
          <a:lstStyle/>
          <a:p>
            <a:r>
              <a:rPr lang="en-US" dirty="0"/>
              <a:t>ENTRY #21</a:t>
            </a:r>
          </a:p>
        </p:txBody>
      </p:sp>
    </p:spTree>
    <p:extLst>
      <p:ext uri="{BB962C8B-B14F-4D97-AF65-F5344CB8AC3E}">
        <p14:creationId xmlns:p14="http://schemas.microsoft.com/office/powerpoint/2010/main" val="3744745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75755DB3-CF47-4A79-8F5B-7487B7FA1B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719263"/>
            <a:ext cx="4267199" cy="4782890"/>
          </a:xfrm>
        </p:spPr>
      </p:pic>
      <p:sp>
        <p:nvSpPr>
          <p:cNvPr id="3" name="Title 2">
            <a:extLst>
              <a:ext uri="{FF2B5EF4-FFF2-40B4-BE49-F238E27FC236}">
                <a16:creationId xmlns:a16="http://schemas.microsoft.com/office/drawing/2014/main" id="{C369C193-975F-41AC-BC92-C3BE589DB73E}"/>
              </a:ext>
            </a:extLst>
          </p:cNvPr>
          <p:cNvSpPr>
            <a:spLocks noGrp="1"/>
          </p:cNvSpPr>
          <p:nvPr>
            <p:ph type="title"/>
          </p:nvPr>
        </p:nvSpPr>
        <p:spPr/>
        <p:txBody>
          <a:bodyPr/>
          <a:lstStyle/>
          <a:p>
            <a:r>
              <a:rPr lang="en-US" dirty="0"/>
              <a:t>ENTRY #22</a:t>
            </a:r>
          </a:p>
        </p:txBody>
      </p:sp>
    </p:spTree>
    <p:extLst>
      <p:ext uri="{BB962C8B-B14F-4D97-AF65-F5344CB8AC3E}">
        <p14:creationId xmlns:p14="http://schemas.microsoft.com/office/powerpoint/2010/main" val="2010863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red, sitting, small, painted&#10;&#10;Description automatically generated">
            <a:extLst>
              <a:ext uri="{FF2B5EF4-FFF2-40B4-BE49-F238E27FC236}">
                <a16:creationId xmlns:a16="http://schemas.microsoft.com/office/drawing/2014/main" id="{28B8C9B7-F08D-4F6B-BB7E-D955D0314F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2112" y="1719263"/>
            <a:ext cx="3305175" cy="4406900"/>
          </a:xfrm>
        </p:spPr>
      </p:pic>
      <p:sp>
        <p:nvSpPr>
          <p:cNvPr id="3" name="Title 2">
            <a:extLst>
              <a:ext uri="{FF2B5EF4-FFF2-40B4-BE49-F238E27FC236}">
                <a16:creationId xmlns:a16="http://schemas.microsoft.com/office/drawing/2014/main" id="{326876DE-913C-4F1C-B725-290D28E061B3}"/>
              </a:ext>
            </a:extLst>
          </p:cNvPr>
          <p:cNvSpPr>
            <a:spLocks noGrp="1"/>
          </p:cNvSpPr>
          <p:nvPr>
            <p:ph type="title"/>
          </p:nvPr>
        </p:nvSpPr>
        <p:spPr/>
        <p:txBody>
          <a:bodyPr/>
          <a:lstStyle/>
          <a:p>
            <a:br>
              <a:rPr lang="en-US" dirty="0"/>
            </a:br>
            <a:r>
              <a:rPr lang="en-US" dirty="0"/>
              <a:t>ENTRY #23</a:t>
            </a:r>
            <a:br>
              <a:rPr lang="en-US" dirty="0"/>
            </a:br>
            <a:endParaRPr lang="en-US" dirty="0"/>
          </a:p>
        </p:txBody>
      </p:sp>
    </p:spTree>
    <p:extLst>
      <p:ext uri="{BB962C8B-B14F-4D97-AF65-F5344CB8AC3E}">
        <p14:creationId xmlns:p14="http://schemas.microsoft.com/office/powerpoint/2010/main" val="3401561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 parked in a parking lot&#10;&#10;Description automatically generated">
            <a:extLst>
              <a:ext uri="{FF2B5EF4-FFF2-40B4-BE49-F238E27FC236}">
                <a16:creationId xmlns:a16="http://schemas.microsoft.com/office/drawing/2014/main" id="{6BC80BBD-2154-4CD8-8E80-4829B06402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9600" y="2246312"/>
            <a:ext cx="5410200" cy="4002087"/>
          </a:xfrm>
        </p:spPr>
      </p:pic>
      <p:sp>
        <p:nvSpPr>
          <p:cNvPr id="3" name="Title 2">
            <a:extLst>
              <a:ext uri="{FF2B5EF4-FFF2-40B4-BE49-F238E27FC236}">
                <a16:creationId xmlns:a16="http://schemas.microsoft.com/office/drawing/2014/main" id="{531D75B5-6954-4D3C-9E0A-6B2986CE59D8}"/>
              </a:ext>
            </a:extLst>
          </p:cNvPr>
          <p:cNvSpPr>
            <a:spLocks noGrp="1"/>
          </p:cNvSpPr>
          <p:nvPr>
            <p:ph type="title"/>
          </p:nvPr>
        </p:nvSpPr>
        <p:spPr/>
        <p:txBody>
          <a:bodyPr/>
          <a:lstStyle/>
          <a:p>
            <a:r>
              <a:rPr lang="en-US" dirty="0"/>
              <a:t>ENTRY # 24</a:t>
            </a:r>
          </a:p>
        </p:txBody>
      </p:sp>
    </p:spTree>
    <p:extLst>
      <p:ext uri="{BB962C8B-B14F-4D97-AF65-F5344CB8AC3E}">
        <p14:creationId xmlns:p14="http://schemas.microsoft.com/office/powerpoint/2010/main" val="35892321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building, white, sitting&#10;&#10;Description automatically generated">
            <a:extLst>
              <a:ext uri="{FF2B5EF4-FFF2-40B4-BE49-F238E27FC236}">
                <a16:creationId xmlns:a16="http://schemas.microsoft.com/office/drawing/2014/main" id="{5EE324BB-088F-4028-940F-CD53DF1A399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142454" y="1710409"/>
            <a:ext cx="4782892" cy="4800600"/>
          </a:xfrm>
        </p:spPr>
      </p:pic>
      <p:sp>
        <p:nvSpPr>
          <p:cNvPr id="3" name="Title 2">
            <a:extLst>
              <a:ext uri="{FF2B5EF4-FFF2-40B4-BE49-F238E27FC236}">
                <a16:creationId xmlns:a16="http://schemas.microsoft.com/office/drawing/2014/main" id="{BC195216-F78E-4A99-90E0-BC1BF996313A}"/>
              </a:ext>
            </a:extLst>
          </p:cNvPr>
          <p:cNvSpPr>
            <a:spLocks noGrp="1"/>
          </p:cNvSpPr>
          <p:nvPr>
            <p:ph type="title"/>
          </p:nvPr>
        </p:nvSpPr>
        <p:spPr/>
        <p:txBody>
          <a:bodyPr/>
          <a:lstStyle/>
          <a:p>
            <a:r>
              <a:rPr lang="en-US" dirty="0"/>
              <a:t>ENTRY # 25</a:t>
            </a:r>
          </a:p>
        </p:txBody>
      </p:sp>
    </p:spTree>
    <p:extLst>
      <p:ext uri="{BB962C8B-B14F-4D97-AF65-F5344CB8AC3E}">
        <p14:creationId xmlns:p14="http://schemas.microsoft.com/office/powerpoint/2010/main" val="1721253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device&#10;&#10;Description automatically generated">
            <a:extLst>
              <a:ext uri="{FF2B5EF4-FFF2-40B4-BE49-F238E27FC236}">
                <a16:creationId xmlns:a16="http://schemas.microsoft.com/office/drawing/2014/main" id="{6B15A90A-9762-4819-89A2-CB0EED9157D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734485" y="1324540"/>
            <a:ext cx="4805329" cy="5549900"/>
          </a:xfrm>
        </p:spPr>
      </p:pic>
      <p:sp>
        <p:nvSpPr>
          <p:cNvPr id="3" name="Title 2">
            <a:extLst>
              <a:ext uri="{FF2B5EF4-FFF2-40B4-BE49-F238E27FC236}">
                <a16:creationId xmlns:a16="http://schemas.microsoft.com/office/drawing/2014/main" id="{9A5E89DF-2AA5-4E3D-BA53-660B2EBCF921}"/>
              </a:ext>
            </a:extLst>
          </p:cNvPr>
          <p:cNvSpPr>
            <a:spLocks noGrp="1"/>
          </p:cNvSpPr>
          <p:nvPr>
            <p:ph type="title"/>
          </p:nvPr>
        </p:nvSpPr>
        <p:spPr/>
        <p:txBody>
          <a:bodyPr/>
          <a:lstStyle/>
          <a:p>
            <a:r>
              <a:rPr lang="en-US" dirty="0"/>
              <a:t>ENTRY # 26</a:t>
            </a:r>
          </a:p>
        </p:txBody>
      </p:sp>
    </p:spTree>
    <p:extLst>
      <p:ext uri="{BB962C8B-B14F-4D97-AF65-F5344CB8AC3E}">
        <p14:creationId xmlns:p14="http://schemas.microsoft.com/office/powerpoint/2010/main" val="1059044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uilding, flying, small, large&#10;&#10;Description automatically generated">
            <a:extLst>
              <a:ext uri="{FF2B5EF4-FFF2-40B4-BE49-F238E27FC236}">
                <a16:creationId xmlns:a16="http://schemas.microsoft.com/office/drawing/2014/main" id="{68E6753F-5421-42D7-B33D-69B1643C62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9457" y="1719262"/>
            <a:ext cx="3918543" cy="4833937"/>
          </a:xfrm>
        </p:spPr>
      </p:pic>
      <p:sp>
        <p:nvSpPr>
          <p:cNvPr id="3" name="Title 2">
            <a:extLst>
              <a:ext uri="{FF2B5EF4-FFF2-40B4-BE49-F238E27FC236}">
                <a16:creationId xmlns:a16="http://schemas.microsoft.com/office/drawing/2014/main" id="{DE456F41-250E-4C4A-AF95-C5AF0481DEE6}"/>
              </a:ext>
            </a:extLst>
          </p:cNvPr>
          <p:cNvSpPr>
            <a:spLocks noGrp="1"/>
          </p:cNvSpPr>
          <p:nvPr>
            <p:ph type="title"/>
          </p:nvPr>
        </p:nvSpPr>
        <p:spPr/>
        <p:txBody>
          <a:bodyPr/>
          <a:lstStyle/>
          <a:p>
            <a:r>
              <a:rPr lang="en-US" dirty="0"/>
              <a:t>ENTRY # 27</a:t>
            </a:r>
          </a:p>
        </p:txBody>
      </p:sp>
    </p:spTree>
    <p:extLst>
      <p:ext uri="{BB962C8B-B14F-4D97-AF65-F5344CB8AC3E}">
        <p14:creationId xmlns:p14="http://schemas.microsoft.com/office/powerpoint/2010/main" val="3393723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B813A0-0ACB-4CE4-A6D9-E5BD33084214}"/>
              </a:ext>
            </a:extLst>
          </p:cNvPr>
          <p:cNvSpPr>
            <a:spLocks noGrp="1"/>
          </p:cNvSpPr>
          <p:nvPr>
            <p:ph type="title"/>
          </p:nvPr>
        </p:nvSpPr>
        <p:spPr/>
        <p:txBody>
          <a:bodyPr/>
          <a:lstStyle/>
          <a:p>
            <a:r>
              <a:rPr lang="en-US" dirty="0"/>
              <a:t>ENTRY # 02</a:t>
            </a:r>
          </a:p>
        </p:txBody>
      </p:sp>
      <p:pic>
        <p:nvPicPr>
          <p:cNvPr id="7" name="Content Placeholder 6" descr="A circuit board&#10;&#10;Description automatically generated">
            <a:extLst>
              <a:ext uri="{FF2B5EF4-FFF2-40B4-BE49-F238E27FC236}">
                <a16:creationId xmlns:a16="http://schemas.microsoft.com/office/drawing/2014/main" id="{C5AC5BE8-5084-4925-BEE3-41029A313D0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719263"/>
            <a:ext cx="7010400" cy="4782890"/>
          </a:xfrm>
        </p:spPr>
      </p:pic>
    </p:spTree>
    <p:extLst>
      <p:ext uri="{BB962C8B-B14F-4D97-AF65-F5344CB8AC3E}">
        <p14:creationId xmlns:p14="http://schemas.microsoft.com/office/powerpoint/2010/main" val="6667837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sitting, table, plastic&#10;&#10;Description automatically generated">
            <a:extLst>
              <a:ext uri="{FF2B5EF4-FFF2-40B4-BE49-F238E27FC236}">
                <a16:creationId xmlns:a16="http://schemas.microsoft.com/office/drawing/2014/main" id="{EF777F1D-8333-49A7-A9D5-FCE1DA40D5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6767" y="1719263"/>
            <a:ext cx="5875866" cy="4406900"/>
          </a:xfrm>
        </p:spPr>
      </p:pic>
      <p:sp>
        <p:nvSpPr>
          <p:cNvPr id="3" name="Title 2">
            <a:extLst>
              <a:ext uri="{FF2B5EF4-FFF2-40B4-BE49-F238E27FC236}">
                <a16:creationId xmlns:a16="http://schemas.microsoft.com/office/drawing/2014/main" id="{435A850B-D8AB-440E-B6C8-252070B3906A}"/>
              </a:ext>
            </a:extLst>
          </p:cNvPr>
          <p:cNvSpPr>
            <a:spLocks noGrp="1"/>
          </p:cNvSpPr>
          <p:nvPr>
            <p:ph type="title"/>
          </p:nvPr>
        </p:nvSpPr>
        <p:spPr/>
        <p:txBody>
          <a:bodyPr/>
          <a:lstStyle/>
          <a:p>
            <a:r>
              <a:rPr lang="en-US" dirty="0"/>
              <a:t>ENTRY # 28</a:t>
            </a:r>
          </a:p>
        </p:txBody>
      </p:sp>
    </p:spTree>
    <p:extLst>
      <p:ext uri="{BB962C8B-B14F-4D97-AF65-F5344CB8AC3E}">
        <p14:creationId xmlns:p14="http://schemas.microsoft.com/office/powerpoint/2010/main" val="287971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ed and white sign&#10;&#10;Description automatically generated">
            <a:extLst>
              <a:ext uri="{FF2B5EF4-FFF2-40B4-BE49-F238E27FC236}">
                <a16:creationId xmlns:a16="http://schemas.microsoft.com/office/drawing/2014/main" id="{B0C58B2D-7B32-49BD-86FC-FA65AEE143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6767" y="1719263"/>
            <a:ext cx="5875866" cy="4406900"/>
          </a:xfrm>
        </p:spPr>
      </p:pic>
      <p:sp>
        <p:nvSpPr>
          <p:cNvPr id="3" name="Title 2">
            <a:extLst>
              <a:ext uri="{FF2B5EF4-FFF2-40B4-BE49-F238E27FC236}">
                <a16:creationId xmlns:a16="http://schemas.microsoft.com/office/drawing/2014/main" id="{C5A12451-3B4D-49FE-B862-5ABC153E6FA4}"/>
              </a:ext>
            </a:extLst>
          </p:cNvPr>
          <p:cNvSpPr>
            <a:spLocks noGrp="1"/>
          </p:cNvSpPr>
          <p:nvPr>
            <p:ph type="title"/>
          </p:nvPr>
        </p:nvSpPr>
        <p:spPr/>
        <p:txBody>
          <a:bodyPr/>
          <a:lstStyle/>
          <a:p>
            <a:r>
              <a:rPr lang="en-US" dirty="0"/>
              <a:t>ENTRY # 29</a:t>
            </a:r>
          </a:p>
        </p:txBody>
      </p:sp>
    </p:spTree>
    <p:extLst>
      <p:ext uri="{BB962C8B-B14F-4D97-AF65-F5344CB8AC3E}">
        <p14:creationId xmlns:p14="http://schemas.microsoft.com/office/powerpoint/2010/main" val="1189168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ed and white sign&#10;&#10;Description automatically generated">
            <a:extLst>
              <a:ext uri="{FF2B5EF4-FFF2-40B4-BE49-F238E27FC236}">
                <a16:creationId xmlns:a16="http://schemas.microsoft.com/office/drawing/2014/main" id="{0B2D58A7-AD42-4C37-B78F-27E1CB1928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5259" y="1719263"/>
            <a:ext cx="2478881" cy="4406900"/>
          </a:xfrm>
        </p:spPr>
      </p:pic>
      <p:sp>
        <p:nvSpPr>
          <p:cNvPr id="3" name="Title 2">
            <a:extLst>
              <a:ext uri="{FF2B5EF4-FFF2-40B4-BE49-F238E27FC236}">
                <a16:creationId xmlns:a16="http://schemas.microsoft.com/office/drawing/2014/main" id="{0F77D866-BB26-4CE9-A796-E858BC3DE2F6}"/>
              </a:ext>
            </a:extLst>
          </p:cNvPr>
          <p:cNvSpPr>
            <a:spLocks noGrp="1"/>
          </p:cNvSpPr>
          <p:nvPr>
            <p:ph type="title"/>
          </p:nvPr>
        </p:nvSpPr>
        <p:spPr/>
        <p:txBody>
          <a:bodyPr/>
          <a:lstStyle/>
          <a:p>
            <a:r>
              <a:rPr lang="en-US" dirty="0"/>
              <a:t>ENTRY # 30</a:t>
            </a:r>
          </a:p>
        </p:txBody>
      </p:sp>
    </p:spTree>
    <p:extLst>
      <p:ext uri="{BB962C8B-B14F-4D97-AF65-F5344CB8AC3E}">
        <p14:creationId xmlns:p14="http://schemas.microsoft.com/office/powerpoint/2010/main" val="3910015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sitting, small, table&#10;&#10;Description automatically generated">
            <a:extLst>
              <a:ext uri="{FF2B5EF4-FFF2-40B4-BE49-F238E27FC236}">
                <a16:creationId xmlns:a16="http://schemas.microsoft.com/office/drawing/2014/main" id="{00579E48-2047-448D-812E-99CFF72C49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1801" y="1719262"/>
            <a:ext cx="4191000" cy="4681537"/>
          </a:xfrm>
        </p:spPr>
      </p:pic>
      <p:sp>
        <p:nvSpPr>
          <p:cNvPr id="3" name="Title 2">
            <a:extLst>
              <a:ext uri="{FF2B5EF4-FFF2-40B4-BE49-F238E27FC236}">
                <a16:creationId xmlns:a16="http://schemas.microsoft.com/office/drawing/2014/main" id="{2616FFB0-384B-4B4C-A261-9FCF3EB03AB9}"/>
              </a:ext>
            </a:extLst>
          </p:cNvPr>
          <p:cNvSpPr>
            <a:spLocks noGrp="1"/>
          </p:cNvSpPr>
          <p:nvPr>
            <p:ph type="title"/>
          </p:nvPr>
        </p:nvSpPr>
        <p:spPr/>
        <p:txBody>
          <a:bodyPr/>
          <a:lstStyle/>
          <a:p>
            <a:r>
              <a:rPr lang="en-US" dirty="0"/>
              <a:t>ENTRY # 31</a:t>
            </a:r>
          </a:p>
        </p:txBody>
      </p:sp>
    </p:spTree>
    <p:extLst>
      <p:ext uri="{BB962C8B-B14F-4D97-AF65-F5344CB8AC3E}">
        <p14:creationId xmlns:p14="http://schemas.microsoft.com/office/powerpoint/2010/main" val="1914558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black, sitting, phone&#10;&#10;Description automatically generated">
            <a:extLst>
              <a:ext uri="{FF2B5EF4-FFF2-40B4-BE49-F238E27FC236}">
                <a16:creationId xmlns:a16="http://schemas.microsoft.com/office/drawing/2014/main" id="{43E742F1-8891-4E81-814C-8BB312E44F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6767" y="1719263"/>
            <a:ext cx="5875866" cy="4406900"/>
          </a:xfrm>
        </p:spPr>
      </p:pic>
      <p:sp>
        <p:nvSpPr>
          <p:cNvPr id="3" name="Title 2">
            <a:extLst>
              <a:ext uri="{FF2B5EF4-FFF2-40B4-BE49-F238E27FC236}">
                <a16:creationId xmlns:a16="http://schemas.microsoft.com/office/drawing/2014/main" id="{867737D6-3E0D-4B12-8934-D938661A4062}"/>
              </a:ext>
            </a:extLst>
          </p:cNvPr>
          <p:cNvSpPr>
            <a:spLocks noGrp="1"/>
          </p:cNvSpPr>
          <p:nvPr>
            <p:ph type="title"/>
          </p:nvPr>
        </p:nvSpPr>
        <p:spPr/>
        <p:txBody>
          <a:bodyPr/>
          <a:lstStyle/>
          <a:p>
            <a:r>
              <a:rPr lang="en-US" dirty="0"/>
              <a:t>ENTRY # 32</a:t>
            </a:r>
          </a:p>
        </p:txBody>
      </p:sp>
    </p:spTree>
    <p:extLst>
      <p:ext uri="{BB962C8B-B14F-4D97-AF65-F5344CB8AC3E}">
        <p14:creationId xmlns:p14="http://schemas.microsoft.com/office/powerpoint/2010/main" val="539253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building, red, sitting&#10;&#10;Description automatically generated">
            <a:extLst>
              <a:ext uri="{FF2B5EF4-FFF2-40B4-BE49-F238E27FC236}">
                <a16:creationId xmlns:a16="http://schemas.microsoft.com/office/drawing/2014/main" id="{08ED5703-3B53-4CF9-84D8-66A38E6AE3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6767" y="1719263"/>
            <a:ext cx="5875866" cy="4406900"/>
          </a:xfrm>
        </p:spPr>
      </p:pic>
      <p:sp>
        <p:nvSpPr>
          <p:cNvPr id="3" name="Title 2">
            <a:extLst>
              <a:ext uri="{FF2B5EF4-FFF2-40B4-BE49-F238E27FC236}">
                <a16:creationId xmlns:a16="http://schemas.microsoft.com/office/drawing/2014/main" id="{FDEAABDD-1004-49F4-A986-A3472030111C}"/>
              </a:ext>
            </a:extLst>
          </p:cNvPr>
          <p:cNvSpPr>
            <a:spLocks noGrp="1"/>
          </p:cNvSpPr>
          <p:nvPr>
            <p:ph type="title"/>
          </p:nvPr>
        </p:nvSpPr>
        <p:spPr/>
        <p:txBody>
          <a:bodyPr/>
          <a:lstStyle/>
          <a:p>
            <a:r>
              <a:rPr lang="en-US" dirty="0"/>
              <a:t>ENTRY # 33</a:t>
            </a:r>
          </a:p>
        </p:txBody>
      </p:sp>
    </p:spTree>
    <p:extLst>
      <p:ext uri="{BB962C8B-B14F-4D97-AF65-F5344CB8AC3E}">
        <p14:creationId xmlns:p14="http://schemas.microsoft.com/office/powerpoint/2010/main" val="3209967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ign on the side of a building&#10;&#10;Description automatically generated">
            <a:extLst>
              <a:ext uri="{FF2B5EF4-FFF2-40B4-BE49-F238E27FC236}">
                <a16:creationId xmlns:a16="http://schemas.microsoft.com/office/drawing/2014/main" id="{4BD81374-2E0F-4D11-BB35-129355EECBA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381250" y="2270125"/>
            <a:ext cx="4406900" cy="3305175"/>
          </a:xfrm>
        </p:spPr>
      </p:pic>
      <p:sp>
        <p:nvSpPr>
          <p:cNvPr id="3" name="Title 2">
            <a:extLst>
              <a:ext uri="{FF2B5EF4-FFF2-40B4-BE49-F238E27FC236}">
                <a16:creationId xmlns:a16="http://schemas.microsoft.com/office/drawing/2014/main" id="{5BC341E1-5274-42D1-B1A9-55023A6EEF73}"/>
              </a:ext>
            </a:extLst>
          </p:cNvPr>
          <p:cNvSpPr>
            <a:spLocks noGrp="1"/>
          </p:cNvSpPr>
          <p:nvPr>
            <p:ph type="title"/>
          </p:nvPr>
        </p:nvSpPr>
        <p:spPr/>
        <p:txBody>
          <a:bodyPr/>
          <a:lstStyle/>
          <a:p>
            <a:r>
              <a:rPr lang="en-US" dirty="0"/>
              <a:t>Entry #34</a:t>
            </a:r>
          </a:p>
        </p:txBody>
      </p:sp>
    </p:spTree>
    <p:extLst>
      <p:ext uri="{BB962C8B-B14F-4D97-AF65-F5344CB8AC3E}">
        <p14:creationId xmlns:p14="http://schemas.microsoft.com/office/powerpoint/2010/main" val="3203482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itting, dirty, table, green&#10;&#10;Description automatically generated">
            <a:extLst>
              <a:ext uri="{FF2B5EF4-FFF2-40B4-BE49-F238E27FC236}">
                <a16:creationId xmlns:a16="http://schemas.microsoft.com/office/drawing/2014/main" id="{833047F4-AF55-4D0C-911B-A2DB7ED0C28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6767" y="1719263"/>
            <a:ext cx="5875866" cy="4406900"/>
          </a:xfrm>
        </p:spPr>
      </p:pic>
      <p:sp>
        <p:nvSpPr>
          <p:cNvPr id="3" name="Title 2">
            <a:extLst>
              <a:ext uri="{FF2B5EF4-FFF2-40B4-BE49-F238E27FC236}">
                <a16:creationId xmlns:a16="http://schemas.microsoft.com/office/drawing/2014/main" id="{73D7D4C5-531C-49A6-8F27-BF00B9B6E5C6}"/>
              </a:ext>
            </a:extLst>
          </p:cNvPr>
          <p:cNvSpPr>
            <a:spLocks noGrp="1"/>
          </p:cNvSpPr>
          <p:nvPr>
            <p:ph type="title"/>
          </p:nvPr>
        </p:nvSpPr>
        <p:spPr/>
        <p:txBody>
          <a:bodyPr/>
          <a:lstStyle/>
          <a:p>
            <a:r>
              <a:rPr lang="en-US" dirty="0"/>
              <a:t>Entry #35</a:t>
            </a:r>
          </a:p>
        </p:txBody>
      </p:sp>
    </p:spTree>
    <p:extLst>
      <p:ext uri="{BB962C8B-B14F-4D97-AF65-F5344CB8AC3E}">
        <p14:creationId xmlns:p14="http://schemas.microsoft.com/office/powerpoint/2010/main" val="2459860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6A7BF3-1CDF-474E-B91A-B43C706DF8E4}"/>
              </a:ext>
            </a:extLst>
          </p:cNvPr>
          <p:cNvSpPr>
            <a:spLocks noGrp="1"/>
          </p:cNvSpPr>
          <p:nvPr>
            <p:ph type="title"/>
          </p:nvPr>
        </p:nvSpPr>
        <p:spPr/>
        <p:txBody>
          <a:bodyPr/>
          <a:lstStyle/>
          <a:p>
            <a:r>
              <a:rPr lang="en-US" dirty="0"/>
              <a:t>NON-COMPETING ENTRY # 2</a:t>
            </a:r>
          </a:p>
        </p:txBody>
      </p:sp>
      <p:pic>
        <p:nvPicPr>
          <p:cNvPr id="7" name="Content Placeholder 6" descr="A picture containing clock, display, different&#10;&#10;Description automatically generated">
            <a:extLst>
              <a:ext uri="{FF2B5EF4-FFF2-40B4-BE49-F238E27FC236}">
                <a16:creationId xmlns:a16="http://schemas.microsoft.com/office/drawing/2014/main" id="{59D26901-B56C-40C4-BA4D-C8CD14EB57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2209799"/>
            <a:ext cx="6934200" cy="4191001"/>
          </a:xfrm>
        </p:spPr>
      </p:pic>
    </p:spTree>
    <p:extLst>
      <p:ext uri="{BB962C8B-B14F-4D97-AF65-F5344CB8AC3E}">
        <p14:creationId xmlns:p14="http://schemas.microsoft.com/office/powerpoint/2010/main" val="110694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BA6E7C-AD7F-4E67-96C0-C0C2312D7E73}"/>
              </a:ext>
            </a:extLst>
          </p:cNvPr>
          <p:cNvSpPr>
            <a:spLocks noGrp="1"/>
          </p:cNvSpPr>
          <p:nvPr>
            <p:ph type="title"/>
          </p:nvPr>
        </p:nvSpPr>
        <p:spPr/>
        <p:txBody>
          <a:bodyPr/>
          <a:lstStyle/>
          <a:p>
            <a:r>
              <a:rPr lang="en-US" dirty="0"/>
              <a:t>NON-COMPETING ENTRY # 3</a:t>
            </a:r>
          </a:p>
        </p:txBody>
      </p:sp>
      <p:pic>
        <p:nvPicPr>
          <p:cNvPr id="11" name="Content Placeholder 10" descr="A circuit board&#10;&#10;Description automatically generated">
            <a:extLst>
              <a:ext uri="{FF2B5EF4-FFF2-40B4-BE49-F238E27FC236}">
                <a16:creationId xmlns:a16="http://schemas.microsoft.com/office/drawing/2014/main" id="{D4667C27-B591-4DB6-A6DD-EF101E3EE5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2209799"/>
            <a:ext cx="7010400" cy="4114801"/>
          </a:xfrm>
        </p:spPr>
      </p:pic>
    </p:spTree>
    <p:extLst>
      <p:ext uri="{BB962C8B-B14F-4D97-AF65-F5344CB8AC3E}">
        <p14:creationId xmlns:p14="http://schemas.microsoft.com/office/powerpoint/2010/main" val="3306353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24A46F-5A3B-4839-BB38-C55DA67C5368}"/>
              </a:ext>
            </a:extLst>
          </p:cNvPr>
          <p:cNvSpPr>
            <a:spLocks noGrp="1"/>
          </p:cNvSpPr>
          <p:nvPr>
            <p:ph type="title"/>
          </p:nvPr>
        </p:nvSpPr>
        <p:spPr/>
        <p:txBody>
          <a:bodyPr/>
          <a:lstStyle/>
          <a:p>
            <a:r>
              <a:rPr lang="en-US" dirty="0"/>
              <a:t>ENTRY # 03</a:t>
            </a:r>
          </a:p>
        </p:txBody>
      </p:sp>
      <p:pic>
        <p:nvPicPr>
          <p:cNvPr id="7" name="Content Placeholder 6" descr="A circuit board&#10;&#10;Description automatically generated">
            <a:extLst>
              <a:ext uri="{FF2B5EF4-FFF2-40B4-BE49-F238E27FC236}">
                <a16:creationId xmlns:a16="http://schemas.microsoft.com/office/drawing/2014/main" id="{BA322CEE-0879-4AE9-9384-638EAF4CC18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2209799"/>
            <a:ext cx="7010400" cy="4292353"/>
          </a:xfrm>
        </p:spPr>
      </p:pic>
    </p:spTree>
    <p:extLst>
      <p:ext uri="{BB962C8B-B14F-4D97-AF65-F5344CB8AC3E}">
        <p14:creationId xmlns:p14="http://schemas.microsoft.com/office/powerpoint/2010/main" val="2145328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54CE9E-32CE-4F5F-9579-5803C261E84F}"/>
              </a:ext>
            </a:extLst>
          </p:cNvPr>
          <p:cNvSpPr>
            <a:spLocks noGrp="1"/>
          </p:cNvSpPr>
          <p:nvPr>
            <p:ph type="title"/>
          </p:nvPr>
        </p:nvSpPr>
        <p:spPr/>
        <p:txBody>
          <a:bodyPr/>
          <a:lstStyle/>
          <a:p>
            <a:r>
              <a:rPr lang="en-US" dirty="0"/>
              <a:t>NON-COMPETING ENTRY # 4</a:t>
            </a:r>
          </a:p>
        </p:txBody>
      </p:sp>
      <p:pic>
        <p:nvPicPr>
          <p:cNvPr id="5" name="Content Placeholder 4" descr="A picture containing indoor, sitting, computer, table&#10;&#10;Description automatically generated">
            <a:extLst>
              <a:ext uri="{FF2B5EF4-FFF2-40B4-BE49-F238E27FC236}">
                <a16:creationId xmlns:a16="http://schemas.microsoft.com/office/drawing/2014/main" id="{0A846E31-6BA7-487C-AFC0-5A5DE71F79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482849" y="869951"/>
            <a:ext cx="4406900" cy="6172199"/>
          </a:xfrm>
        </p:spPr>
      </p:pic>
    </p:spTree>
    <p:extLst>
      <p:ext uri="{BB962C8B-B14F-4D97-AF65-F5344CB8AC3E}">
        <p14:creationId xmlns:p14="http://schemas.microsoft.com/office/powerpoint/2010/main" val="2321165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399D1-17E8-43A7-814F-1B17EAC1E522}"/>
              </a:ext>
            </a:extLst>
          </p:cNvPr>
          <p:cNvSpPr>
            <a:spLocks noGrp="1"/>
          </p:cNvSpPr>
          <p:nvPr>
            <p:ph type="title"/>
          </p:nvPr>
        </p:nvSpPr>
        <p:spPr/>
        <p:txBody>
          <a:bodyPr/>
          <a:lstStyle/>
          <a:p>
            <a:r>
              <a:rPr lang="en-US" dirty="0"/>
              <a:t>NON-COMPETING ENTRY # 5</a:t>
            </a:r>
          </a:p>
        </p:txBody>
      </p:sp>
      <p:pic>
        <p:nvPicPr>
          <p:cNvPr id="5" name="Content Placeholder 4" descr="A picture containing indoor, sitting, red, refrigerator&#10;&#10;Description automatically generated">
            <a:extLst>
              <a:ext uri="{FF2B5EF4-FFF2-40B4-BE49-F238E27FC236}">
                <a16:creationId xmlns:a16="http://schemas.microsoft.com/office/drawing/2014/main" id="{037F6A43-3EB5-4034-90B8-8EF13EED24B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406650" y="455612"/>
            <a:ext cx="4406900" cy="6934199"/>
          </a:xfrm>
        </p:spPr>
      </p:pic>
    </p:spTree>
    <p:extLst>
      <p:ext uri="{BB962C8B-B14F-4D97-AF65-F5344CB8AC3E}">
        <p14:creationId xmlns:p14="http://schemas.microsoft.com/office/powerpoint/2010/main" val="365426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46822-CE30-4E52-8284-58E35A10E6B6}"/>
              </a:ext>
            </a:extLst>
          </p:cNvPr>
          <p:cNvSpPr>
            <a:spLocks noGrp="1"/>
          </p:cNvSpPr>
          <p:nvPr>
            <p:ph type="title"/>
          </p:nvPr>
        </p:nvSpPr>
        <p:spPr/>
        <p:txBody>
          <a:bodyPr/>
          <a:lstStyle/>
          <a:p>
            <a:r>
              <a:rPr lang="en-US" dirty="0"/>
              <a:t>NON-COMPETING PHOTO # 6</a:t>
            </a:r>
          </a:p>
        </p:txBody>
      </p:sp>
      <p:pic>
        <p:nvPicPr>
          <p:cNvPr id="5" name="Content Placeholder 4" descr="A kitchen with a sink and a mirror&#10;&#10;Description automatically generated">
            <a:extLst>
              <a:ext uri="{FF2B5EF4-FFF2-40B4-BE49-F238E27FC236}">
                <a16:creationId xmlns:a16="http://schemas.microsoft.com/office/drawing/2014/main" id="{FA858086-40F8-4A07-81C4-EBC57CE22BA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719263"/>
            <a:ext cx="7010400" cy="4406900"/>
          </a:xfrm>
        </p:spPr>
      </p:pic>
    </p:spTree>
    <p:extLst>
      <p:ext uri="{BB962C8B-B14F-4D97-AF65-F5344CB8AC3E}">
        <p14:creationId xmlns:p14="http://schemas.microsoft.com/office/powerpoint/2010/main" val="2323190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CB321-AA1F-4939-9053-F73F382B42A2}"/>
              </a:ext>
            </a:extLst>
          </p:cNvPr>
          <p:cNvSpPr>
            <a:spLocks noGrp="1"/>
          </p:cNvSpPr>
          <p:nvPr>
            <p:ph type="title"/>
          </p:nvPr>
        </p:nvSpPr>
        <p:spPr/>
        <p:txBody>
          <a:bodyPr/>
          <a:lstStyle/>
          <a:p>
            <a:r>
              <a:rPr lang="en-US" dirty="0"/>
              <a:t>NON-COMPETING PHOTO # 07</a:t>
            </a:r>
          </a:p>
        </p:txBody>
      </p:sp>
      <p:pic>
        <p:nvPicPr>
          <p:cNvPr id="5" name="Content Placeholder 4" descr="A picture containing sitting, small, white, mirror&#10;&#10;Description automatically generated">
            <a:extLst>
              <a:ext uri="{FF2B5EF4-FFF2-40B4-BE49-F238E27FC236}">
                <a16:creationId xmlns:a16="http://schemas.microsoft.com/office/drawing/2014/main" id="{7C9AB5D9-F62B-472C-9013-81A3457856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719262"/>
            <a:ext cx="6553199" cy="4681537"/>
          </a:xfrm>
        </p:spPr>
      </p:pic>
    </p:spTree>
    <p:extLst>
      <p:ext uri="{BB962C8B-B14F-4D97-AF65-F5344CB8AC3E}">
        <p14:creationId xmlns:p14="http://schemas.microsoft.com/office/powerpoint/2010/main" val="346324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4821-85C0-4300-8647-0F44DD72C1FC}"/>
              </a:ext>
            </a:extLst>
          </p:cNvPr>
          <p:cNvSpPr>
            <a:spLocks noGrp="1"/>
          </p:cNvSpPr>
          <p:nvPr>
            <p:ph type="title"/>
          </p:nvPr>
        </p:nvSpPr>
        <p:spPr/>
        <p:txBody>
          <a:bodyPr/>
          <a:lstStyle/>
          <a:p>
            <a:r>
              <a:rPr lang="en-US" dirty="0"/>
              <a:t>NON-COMPETING PHOTO # 08</a:t>
            </a:r>
          </a:p>
        </p:txBody>
      </p:sp>
      <p:sp>
        <p:nvSpPr>
          <p:cNvPr id="4" name="Content Placeholder 3">
            <a:extLst>
              <a:ext uri="{FF2B5EF4-FFF2-40B4-BE49-F238E27FC236}">
                <a16:creationId xmlns:a16="http://schemas.microsoft.com/office/drawing/2014/main" id="{20C9078E-2B3C-4B86-A9B6-FABA5BCA79C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4492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13AE40-1CA7-4385-B69C-B5F2A6FCC46C}"/>
              </a:ext>
            </a:extLst>
          </p:cNvPr>
          <p:cNvSpPr>
            <a:spLocks noGrp="1"/>
          </p:cNvSpPr>
          <p:nvPr>
            <p:ph type="title"/>
          </p:nvPr>
        </p:nvSpPr>
        <p:spPr/>
        <p:txBody>
          <a:bodyPr/>
          <a:lstStyle/>
          <a:p>
            <a:r>
              <a:rPr lang="en-US" dirty="0"/>
              <a:t>ENTRY # 04</a:t>
            </a:r>
          </a:p>
        </p:txBody>
      </p:sp>
      <p:pic>
        <p:nvPicPr>
          <p:cNvPr id="7" name="Content Placeholder 6" descr="A circuit board&#10;&#10;Description automatically generated">
            <a:extLst>
              <a:ext uri="{FF2B5EF4-FFF2-40B4-BE49-F238E27FC236}">
                <a16:creationId xmlns:a16="http://schemas.microsoft.com/office/drawing/2014/main" id="{54AF0727-ADAF-4975-A8F5-0D8FD7410E4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3130" y="1676400"/>
            <a:ext cx="6477000" cy="4724400"/>
          </a:xfrm>
        </p:spPr>
      </p:pic>
    </p:spTree>
    <p:extLst>
      <p:ext uri="{BB962C8B-B14F-4D97-AF65-F5344CB8AC3E}">
        <p14:creationId xmlns:p14="http://schemas.microsoft.com/office/powerpoint/2010/main" val="1965741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13AE40-1CA7-4385-B69C-B5F2A6FCC46C}"/>
              </a:ext>
            </a:extLst>
          </p:cNvPr>
          <p:cNvSpPr>
            <a:spLocks noGrp="1"/>
          </p:cNvSpPr>
          <p:nvPr>
            <p:ph type="title"/>
          </p:nvPr>
        </p:nvSpPr>
        <p:spPr/>
        <p:txBody>
          <a:bodyPr/>
          <a:lstStyle/>
          <a:p>
            <a:r>
              <a:rPr lang="en-US" dirty="0"/>
              <a:t>ENTRY # 05</a:t>
            </a:r>
          </a:p>
        </p:txBody>
      </p:sp>
      <p:pic>
        <p:nvPicPr>
          <p:cNvPr id="6" name="Content Placeholder 5" descr="A bicycle is parked near a fence&#10;&#10;Description automatically generated">
            <a:extLst>
              <a:ext uri="{FF2B5EF4-FFF2-40B4-BE49-F238E27FC236}">
                <a16:creationId xmlns:a16="http://schemas.microsoft.com/office/drawing/2014/main" id="{390502A4-9DBA-4D73-AF8C-5286106642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209801"/>
            <a:ext cx="3810000" cy="3886200"/>
          </a:xfrm>
        </p:spPr>
      </p:pic>
      <p:pic>
        <p:nvPicPr>
          <p:cNvPr id="9" name="Picture 8" descr="A bicycle is parked near a fence&#10;&#10;Description automatically generated">
            <a:extLst>
              <a:ext uri="{FF2B5EF4-FFF2-40B4-BE49-F238E27FC236}">
                <a16:creationId xmlns:a16="http://schemas.microsoft.com/office/drawing/2014/main" id="{4045E6D1-ABDC-4E41-9A25-5F1B9232C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133600"/>
            <a:ext cx="3886200" cy="3962401"/>
          </a:xfrm>
          <a:prstGeom prst="rect">
            <a:avLst/>
          </a:prstGeom>
        </p:spPr>
      </p:pic>
    </p:spTree>
    <p:extLst>
      <p:ext uri="{BB962C8B-B14F-4D97-AF65-F5344CB8AC3E}">
        <p14:creationId xmlns:p14="http://schemas.microsoft.com/office/powerpoint/2010/main" val="971082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78274-FE0C-4829-B4B1-4016F76A90C2}"/>
              </a:ext>
            </a:extLst>
          </p:cNvPr>
          <p:cNvSpPr>
            <a:spLocks noGrp="1"/>
          </p:cNvSpPr>
          <p:nvPr>
            <p:ph type="title"/>
          </p:nvPr>
        </p:nvSpPr>
        <p:spPr/>
        <p:txBody>
          <a:bodyPr/>
          <a:lstStyle/>
          <a:p>
            <a:r>
              <a:rPr lang="en-US" dirty="0"/>
              <a:t>ENTRY # 06</a:t>
            </a:r>
          </a:p>
        </p:txBody>
      </p:sp>
      <p:pic>
        <p:nvPicPr>
          <p:cNvPr id="13" name="Content Placeholder 12">
            <a:extLst>
              <a:ext uri="{FF2B5EF4-FFF2-40B4-BE49-F238E27FC236}">
                <a16:creationId xmlns:a16="http://schemas.microsoft.com/office/drawing/2014/main" id="{E36805C2-18B8-44E1-880D-86D75F3E34F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1719262"/>
            <a:ext cx="6172200" cy="4605337"/>
          </a:xfrm>
        </p:spPr>
      </p:pic>
    </p:spTree>
    <p:extLst>
      <p:ext uri="{BB962C8B-B14F-4D97-AF65-F5344CB8AC3E}">
        <p14:creationId xmlns:p14="http://schemas.microsoft.com/office/powerpoint/2010/main" val="2920479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37DEEC-03AA-4A03-B8F2-3F29C1723270}"/>
              </a:ext>
            </a:extLst>
          </p:cNvPr>
          <p:cNvSpPr>
            <a:spLocks noGrp="1"/>
          </p:cNvSpPr>
          <p:nvPr>
            <p:ph type="title"/>
          </p:nvPr>
        </p:nvSpPr>
        <p:spPr/>
        <p:txBody>
          <a:bodyPr/>
          <a:lstStyle/>
          <a:p>
            <a:r>
              <a:rPr lang="en-US" dirty="0"/>
              <a:t>ENTRY # 07</a:t>
            </a:r>
          </a:p>
        </p:txBody>
      </p:sp>
      <p:pic>
        <p:nvPicPr>
          <p:cNvPr id="11" name="Content Placeholder 10" descr="A picture containing indoor, kitchen, small, refrigerator&#10;&#10;Description automatically generated">
            <a:extLst>
              <a:ext uri="{FF2B5EF4-FFF2-40B4-BE49-F238E27FC236}">
                <a16:creationId xmlns:a16="http://schemas.microsoft.com/office/drawing/2014/main" id="{C5C18E61-34A9-46A2-9D1B-274E349242B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566864"/>
            <a:ext cx="3276600" cy="4681537"/>
          </a:xfrm>
        </p:spPr>
      </p:pic>
      <p:pic>
        <p:nvPicPr>
          <p:cNvPr id="13" name="Picture 12" descr="A picture containing indoor, cabinet, kitchen, refrigerator&#10;&#10;Description automatically generated">
            <a:extLst>
              <a:ext uri="{FF2B5EF4-FFF2-40B4-BE49-F238E27FC236}">
                <a16:creationId xmlns:a16="http://schemas.microsoft.com/office/drawing/2014/main" id="{56E32071-BBE0-451C-873C-F13000510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566864"/>
            <a:ext cx="3429000" cy="4681537"/>
          </a:xfrm>
          <a:prstGeom prst="rect">
            <a:avLst/>
          </a:prstGeom>
        </p:spPr>
      </p:pic>
    </p:spTree>
    <p:extLst>
      <p:ext uri="{BB962C8B-B14F-4D97-AF65-F5344CB8AC3E}">
        <p14:creationId xmlns:p14="http://schemas.microsoft.com/office/powerpoint/2010/main" val="32970199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C51CFF-434A-4DE4-A165-672206018E41}"/>
              </a:ext>
            </a:extLst>
          </p:cNvPr>
          <p:cNvSpPr>
            <a:spLocks noGrp="1"/>
          </p:cNvSpPr>
          <p:nvPr>
            <p:ph type="title"/>
          </p:nvPr>
        </p:nvSpPr>
        <p:spPr/>
        <p:txBody>
          <a:bodyPr/>
          <a:lstStyle/>
          <a:p>
            <a:r>
              <a:rPr lang="en-US" dirty="0"/>
              <a:t>ENTRY # 08</a:t>
            </a:r>
          </a:p>
        </p:txBody>
      </p:sp>
      <p:pic>
        <p:nvPicPr>
          <p:cNvPr id="11" name="Content Placeholder 10" descr="A circuit board&#10;&#10;Description automatically generated">
            <a:extLst>
              <a:ext uri="{FF2B5EF4-FFF2-40B4-BE49-F238E27FC236}">
                <a16:creationId xmlns:a16="http://schemas.microsoft.com/office/drawing/2014/main" id="{577D7738-91FE-40B2-A8A5-94F147FB6C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2209799"/>
            <a:ext cx="5867400" cy="3916363"/>
          </a:xfrm>
        </p:spPr>
      </p:pic>
    </p:spTree>
    <p:extLst>
      <p:ext uri="{BB962C8B-B14F-4D97-AF65-F5344CB8AC3E}">
        <p14:creationId xmlns:p14="http://schemas.microsoft.com/office/powerpoint/2010/main" val="1903327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29247</TotalTime>
  <Words>548</Words>
  <Application>Microsoft Office PowerPoint</Application>
  <PresentationFormat>On-screen Show (4:3)</PresentationFormat>
  <Paragraphs>77</Paragraphs>
  <Slides>44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Calibri</vt:lpstr>
      <vt:lpstr>Franklin Gothic Medium</vt:lpstr>
      <vt:lpstr>Wingdings</vt:lpstr>
      <vt:lpstr>Wingdings 2</vt:lpstr>
      <vt:lpstr>Grid</vt:lpstr>
      <vt:lpstr>‘What’s the worst fire alarm application that you have ever seen?’  judges:  Drew turner, joel reitz,  john maitrejean, &amp; toby woods</vt:lpstr>
      <vt:lpstr>ENTRY # 01</vt:lpstr>
      <vt:lpstr>ENTRY # 02</vt:lpstr>
      <vt:lpstr>ENTRY # 03</vt:lpstr>
      <vt:lpstr>ENTRY # 04</vt:lpstr>
      <vt:lpstr>ENTRY # 05</vt:lpstr>
      <vt:lpstr>ENTRY # 06</vt:lpstr>
      <vt:lpstr>ENTRY # 07</vt:lpstr>
      <vt:lpstr>ENTRY # 08</vt:lpstr>
      <vt:lpstr>ENTRY # 09</vt:lpstr>
      <vt:lpstr>ENTRY # 10</vt:lpstr>
      <vt:lpstr>ENTRY # 11</vt:lpstr>
      <vt:lpstr>ENTRY # 12</vt:lpstr>
      <vt:lpstr>ENTRY # 13</vt:lpstr>
      <vt:lpstr>ENTRY # 14</vt:lpstr>
      <vt:lpstr>ENTRY # 15</vt:lpstr>
      <vt:lpstr>ENTRY #  16</vt:lpstr>
      <vt:lpstr>ENTRY #17 </vt:lpstr>
      <vt:lpstr>ENTRY # 18</vt:lpstr>
      <vt:lpstr>ENTRY # 19</vt:lpstr>
      <vt:lpstr>Entry #19 blown up</vt:lpstr>
      <vt:lpstr>ENTRY # 20</vt:lpstr>
      <vt:lpstr>ENTRY #21</vt:lpstr>
      <vt:lpstr>ENTRY #22</vt:lpstr>
      <vt:lpstr> ENTRY #23 </vt:lpstr>
      <vt:lpstr>ENTRY # 24</vt:lpstr>
      <vt:lpstr>ENTRY # 25</vt:lpstr>
      <vt:lpstr>ENTRY # 26</vt:lpstr>
      <vt:lpstr>ENTRY # 27</vt:lpstr>
      <vt:lpstr>ENTRY # 28</vt:lpstr>
      <vt:lpstr>ENTRY # 29</vt:lpstr>
      <vt:lpstr>ENTRY # 30</vt:lpstr>
      <vt:lpstr>ENTRY # 31</vt:lpstr>
      <vt:lpstr>ENTRY # 32</vt:lpstr>
      <vt:lpstr>ENTRY # 33</vt:lpstr>
      <vt:lpstr>Entry #34</vt:lpstr>
      <vt:lpstr>Entry #35</vt:lpstr>
      <vt:lpstr>NON-COMPETING ENTRY # 2</vt:lpstr>
      <vt:lpstr>NON-COMPETING ENTRY # 3</vt:lpstr>
      <vt:lpstr>NON-COMPETING ENTRY # 4</vt:lpstr>
      <vt:lpstr>NON-COMPETING ENTRY # 5</vt:lpstr>
      <vt:lpstr>NON-COMPETING PHOTO # 6</vt:lpstr>
      <vt:lpstr>NON-COMPETING PHOTO # 07</vt:lpstr>
      <vt:lpstr>NON-COMPETING PHOTO # 08</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Wireless Central Station Monitoring</dc:title>
  <dc:creator>Jay Levy</dc:creator>
  <cp:lastModifiedBy>Sharon Akahoshi</cp:lastModifiedBy>
  <cp:revision>246</cp:revision>
  <cp:lastPrinted>2013-04-07T19:56:45Z</cp:lastPrinted>
  <dcterms:created xsi:type="dcterms:W3CDTF">2013-03-17T23:06:48Z</dcterms:created>
  <dcterms:modified xsi:type="dcterms:W3CDTF">2020-02-04T08:34:06Z</dcterms:modified>
</cp:coreProperties>
</file>