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4"/>
  </p:notesMasterIdLst>
  <p:handoutMasterIdLst>
    <p:handoutMasterId r:id="rId65"/>
  </p:handoutMasterIdLst>
  <p:sldIdLst>
    <p:sldId id="374" r:id="rId2"/>
    <p:sldId id="373" r:id="rId3"/>
    <p:sldId id="40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9" r:id="rId28"/>
    <p:sldId id="400" r:id="rId29"/>
    <p:sldId id="398" r:id="rId30"/>
    <p:sldId id="401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02" r:id="rId45"/>
    <p:sldId id="403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86384" autoAdjust="0"/>
  </p:normalViewPr>
  <p:slideViewPr>
    <p:cSldViewPr>
      <p:cViewPr varScale="1">
        <p:scale>
          <a:sx n="85" d="100"/>
          <a:sy n="85" d="100"/>
        </p:scale>
        <p:origin x="15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39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/>
          <a:lstStyle>
            <a:lvl1pPr algn="r">
              <a:defRPr sz="1300"/>
            </a:lvl1pPr>
          </a:lstStyle>
          <a:p>
            <a:fld id="{01529DD4-EA6D-4FB0-A107-15A37B982D5D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 anchor="b"/>
          <a:lstStyle>
            <a:lvl1pPr algn="r">
              <a:defRPr sz="1300"/>
            </a:lvl1pPr>
          </a:lstStyle>
          <a:p>
            <a:fld id="{B6017E6D-4524-483D-A718-4B8F8AA3D0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/>
          <a:lstStyle>
            <a:lvl1pPr algn="r">
              <a:defRPr sz="1300"/>
            </a:lvl1pPr>
          </a:lstStyle>
          <a:p>
            <a:fld id="{D8D1AAB3-9C33-48CF-B9E2-DAE05B6E98A4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9" rIns="96636" bIns="4831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6" tIns="48319" rIns="96636" bIns="483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0060"/>
          </a:xfrm>
          <a:prstGeom prst="rect">
            <a:avLst/>
          </a:prstGeom>
        </p:spPr>
        <p:txBody>
          <a:bodyPr vert="horz" lIns="96636" tIns="48319" rIns="96636" bIns="48319" rtlCol="0" anchor="b"/>
          <a:lstStyle>
            <a:lvl1pPr algn="r">
              <a:defRPr sz="1300"/>
            </a:lvl1pPr>
          </a:lstStyle>
          <a:p>
            <a:fld id="{413FACBB-F47B-472D-A829-BEF81692C8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6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FACBB-F47B-472D-A829-BEF81692C8D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74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FACBB-F47B-472D-A829-BEF81692C8D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7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FACBB-F47B-472D-A829-BEF81692C8DB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1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FACBB-F47B-472D-A829-BEF81692C8D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4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CABBB73-2983-4607-9BFE-2A939129A0AF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07CC8B8-C348-4F06-B884-BAD680533A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324600" cy="518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‘What’s the worst fire alarm application that you have ever seen?’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judges:  Drew turner, </a:t>
            </a:r>
            <a:r>
              <a:rPr lang="en-US" sz="1800" dirty="0" err="1"/>
              <a:t>joel</a:t>
            </a:r>
            <a:r>
              <a:rPr lang="en-US" sz="1800" dirty="0"/>
              <a:t> </a:t>
            </a:r>
            <a:r>
              <a:rPr lang="en-US" sz="1800" dirty="0" err="1"/>
              <a:t>reitz</a:t>
            </a:r>
            <a:r>
              <a:rPr lang="en-US" sz="1800" dirty="0"/>
              <a:t>, john </a:t>
            </a:r>
            <a:r>
              <a:rPr lang="en-US" sz="1800" dirty="0" err="1"/>
              <a:t>maitrejean</a:t>
            </a:r>
            <a:r>
              <a:rPr lang="en-US" sz="1800" dirty="0"/>
              <a:t>, john </a:t>
            </a:r>
            <a:r>
              <a:rPr lang="en-US" sz="1800" dirty="0" err="1"/>
              <a:t>strohecker</a:t>
            </a:r>
            <a:r>
              <a:rPr lang="en-US" sz="1800" dirty="0"/>
              <a:t>, &amp; toby woods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CAFAA 49</a:t>
            </a:r>
            <a:r>
              <a:rPr lang="en-US" baseline="30000" dirty="0"/>
              <a:t>TH</a:t>
            </a:r>
            <a:r>
              <a:rPr lang="en-US" dirty="0"/>
              <a:t> ANNUAL CONFERNCE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9" y="3581400"/>
            <a:ext cx="1828800" cy="21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000332-F1A4-4B97-AA6B-56DFAFF88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8381260" cy="467335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4A46F-5A3B-4839-BB38-C55DA67C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</a:t>
            </a:r>
          </a:p>
        </p:txBody>
      </p:sp>
    </p:spTree>
    <p:extLst>
      <p:ext uri="{BB962C8B-B14F-4D97-AF65-F5344CB8AC3E}">
        <p14:creationId xmlns:p14="http://schemas.microsoft.com/office/powerpoint/2010/main" val="214532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9A6A8-DF5C-487C-8A05-2D65B2D47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0555" y="224508"/>
            <a:ext cx="4782890" cy="7772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13AE40-1CA7-4385-B69C-B5F2A6FC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4</a:t>
            </a:r>
          </a:p>
        </p:txBody>
      </p:sp>
    </p:spTree>
    <p:extLst>
      <p:ext uri="{BB962C8B-B14F-4D97-AF65-F5344CB8AC3E}">
        <p14:creationId xmlns:p14="http://schemas.microsoft.com/office/powerpoint/2010/main" val="19657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64C6AF-C49E-4398-A83E-81D25D54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5F7732-2CFF-4A99-948B-A2F41C4A0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5030" y="2078831"/>
            <a:ext cx="4833937" cy="4114801"/>
          </a:xfrm>
        </p:spPr>
      </p:pic>
    </p:spTree>
    <p:extLst>
      <p:ext uri="{BB962C8B-B14F-4D97-AF65-F5344CB8AC3E}">
        <p14:creationId xmlns:p14="http://schemas.microsoft.com/office/powerpoint/2010/main" val="35005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093AFB-2A59-4622-8681-D184308FD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719263"/>
            <a:ext cx="56388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E7003D-7F47-487B-9DA8-258381D4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6</a:t>
            </a:r>
          </a:p>
        </p:txBody>
      </p:sp>
    </p:spTree>
    <p:extLst>
      <p:ext uri="{BB962C8B-B14F-4D97-AF65-F5344CB8AC3E}">
        <p14:creationId xmlns:p14="http://schemas.microsoft.com/office/powerpoint/2010/main" val="27728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1EA09-0EAD-4FC2-86E7-FE4CE99CA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719262"/>
            <a:ext cx="6400800" cy="46053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978274-FE0C-4829-B4B1-4016F76A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7</a:t>
            </a:r>
          </a:p>
        </p:txBody>
      </p:sp>
    </p:spTree>
    <p:extLst>
      <p:ext uri="{BB962C8B-B14F-4D97-AF65-F5344CB8AC3E}">
        <p14:creationId xmlns:p14="http://schemas.microsoft.com/office/powerpoint/2010/main" val="292047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FC62F3-BD44-441F-927F-ECC905B79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19263"/>
            <a:ext cx="5410199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37DEEC-03AA-4A03-B8F2-3F29C172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8</a:t>
            </a:r>
          </a:p>
        </p:txBody>
      </p:sp>
    </p:spTree>
    <p:extLst>
      <p:ext uri="{BB962C8B-B14F-4D97-AF65-F5344CB8AC3E}">
        <p14:creationId xmlns:p14="http://schemas.microsoft.com/office/powerpoint/2010/main" val="329701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5AE27-24F0-4A28-84B9-2A790BA1C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19263"/>
            <a:ext cx="61722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C51CFF-434A-4DE4-A165-67220601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9</a:t>
            </a:r>
          </a:p>
        </p:txBody>
      </p:sp>
    </p:spTree>
    <p:extLst>
      <p:ext uri="{BB962C8B-B14F-4D97-AF65-F5344CB8AC3E}">
        <p14:creationId xmlns:p14="http://schemas.microsoft.com/office/powerpoint/2010/main" val="19033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6CC91-505C-469E-8040-F05421A1F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67" y="1719263"/>
            <a:ext cx="5875866" cy="4406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A04037-1B77-417C-A1E5-194AB1A8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10</a:t>
            </a:r>
          </a:p>
        </p:txBody>
      </p:sp>
    </p:spTree>
    <p:extLst>
      <p:ext uri="{BB962C8B-B14F-4D97-AF65-F5344CB8AC3E}">
        <p14:creationId xmlns:p14="http://schemas.microsoft.com/office/powerpoint/2010/main" val="23311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9A7D55-539E-4514-99EB-392114A15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67" y="1719263"/>
            <a:ext cx="5875866" cy="4406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5B9BDA-3ECA-491F-9799-7A15B814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11</a:t>
            </a:r>
          </a:p>
        </p:txBody>
      </p:sp>
    </p:spTree>
    <p:extLst>
      <p:ext uri="{BB962C8B-B14F-4D97-AF65-F5344CB8AC3E}">
        <p14:creationId xmlns:p14="http://schemas.microsoft.com/office/powerpoint/2010/main" val="28135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B309DB-32A7-4AE6-B743-CB4C3280C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19263"/>
            <a:ext cx="6781799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638F64-F6D5-4E48-A385-D5307D19B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12</a:t>
            </a:r>
          </a:p>
        </p:txBody>
      </p:sp>
    </p:spTree>
    <p:extLst>
      <p:ext uri="{BB962C8B-B14F-4D97-AF65-F5344CB8AC3E}">
        <p14:creationId xmlns:p14="http://schemas.microsoft.com/office/powerpoint/2010/main" val="15270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24D5FC-AAB7-4B9B-99D1-62289C7D2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3"/>
            <a:ext cx="7620000" cy="478289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4418"/>
            <a:ext cx="878202" cy="10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F75B21-4F49-445B-98C1-BAEE902EE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19262"/>
            <a:ext cx="6705600" cy="46053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B1946-3028-4327-B96E-EDF5CACB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13</a:t>
            </a:r>
          </a:p>
        </p:txBody>
      </p:sp>
    </p:spTree>
    <p:extLst>
      <p:ext uri="{BB962C8B-B14F-4D97-AF65-F5344CB8AC3E}">
        <p14:creationId xmlns:p14="http://schemas.microsoft.com/office/powerpoint/2010/main" val="10607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53FD8D-52E2-4C28-8EB5-934533897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19263"/>
            <a:ext cx="73152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0F9887-C906-4A50-9F9C-598E71E8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14</a:t>
            </a:r>
          </a:p>
        </p:txBody>
      </p:sp>
    </p:spTree>
    <p:extLst>
      <p:ext uri="{BB962C8B-B14F-4D97-AF65-F5344CB8AC3E}">
        <p14:creationId xmlns:p14="http://schemas.microsoft.com/office/powerpoint/2010/main" val="191418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20D66-1387-438D-A3C2-1F11B155C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9263"/>
            <a:ext cx="49530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637115-847F-4A8A-B6D3-86264726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15</a:t>
            </a:r>
          </a:p>
        </p:txBody>
      </p:sp>
    </p:spTree>
    <p:extLst>
      <p:ext uri="{BB962C8B-B14F-4D97-AF65-F5344CB8AC3E}">
        <p14:creationId xmlns:p14="http://schemas.microsoft.com/office/powerpoint/2010/main" val="23886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73D9FA-8784-4550-947E-5AA2C2AD3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7712"/>
            <a:ext cx="7238999" cy="43830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485410-8E48-4775-9F37-721C0DC0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16</a:t>
            </a:r>
          </a:p>
        </p:txBody>
      </p:sp>
    </p:spTree>
    <p:extLst>
      <p:ext uri="{BB962C8B-B14F-4D97-AF65-F5344CB8AC3E}">
        <p14:creationId xmlns:p14="http://schemas.microsoft.com/office/powerpoint/2010/main" val="15565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A02E72-FFD9-40CF-B860-6B47F33CD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19263"/>
            <a:ext cx="47244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507081-F785-4C04-BB31-9A057947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17</a:t>
            </a:r>
          </a:p>
        </p:txBody>
      </p:sp>
    </p:spTree>
    <p:extLst>
      <p:ext uri="{BB962C8B-B14F-4D97-AF65-F5344CB8AC3E}">
        <p14:creationId xmlns:p14="http://schemas.microsoft.com/office/powerpoint/2010/main" val="17985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7DFDA6-ACB6-48F3-9A0C-4D95BE5EA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50" y="2270125"/>
            <a:ext cx="4406900" cy="3305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E5A749-B35E-48AC-9A1E-52C8F43D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 18</a:t>
            </a:r>
          </a:p>
        </p:txBody>
      </p:sp>
    </p:spTree>
    <p:extLst>
      <p:ext uri="{BB962C8B-B14F-4D97-AF65-F5344CB8AC3E}">
        <p14:creationId xmlns:p14="http://schemas.microsoft.com/office/powerpoint/2010/main" val="20289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D74C66-009F-4175-A1AF-4E6AF5C5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#19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9500EE-9BE4-4610-B236-412EE9A64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19262"/>
            <a:ext cx="7467600" cy="4681537"/>
          </a:xfrm>
        </p:spPr>
      </p:pic>
    </p:spTree>
    <p:extLst>
      <p:ext uri="{BB962C8B-B14F-4D97-AF65-F5344CB8AC3E}">
        <p14:creationId xmlns:p14="http://schemas.microsoft.com/office/powerpoint/2010/main" val="20263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748845-2906-484D-8B75-2185E826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D1574E-A190-4C73-BF78-E416B6463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19263"/>
            <a:ext cx="7315200" cy="4782890"/>
          </a:xfrm>
        </p:spPr>
      </p:pic>
    </p:spTree>
    <p:extLst>
      <p:ext uri="{BB962C8B-B14F-4D97-AF65-F5344CB8AC3E}">
        <p14:creationId xmlns:p14="http://schemas.microsoft.com/office/powerpoint/2010/main" val="1024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9A3AEB-B9DF-4B04-A5AE-8F2AFFD2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82BC19-9DDA-43DB-9C3F-34B0A6756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19262"/>
            <a:ext cx="7239000" cy="4681537"/>
          </a:xfrm>
        </p:spPr>
      </p:pic>
    </p:spTree>
    <p:extLst>
      <p:ext uri="{BB962C8B-B14F-4D97-AF65-F5344CB8AC3E}">
        <p14:creationId xmlns:p14="http://schemas.microsoft.com/office/powerpoint/2010/main" val="6960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AF4E8E-AD1E-45B1-9EEF-2831462A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5CD788-49AA-4CC6-9B6A-F444529E2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2"/>
            <a:ext cx="7391400" cy="4681537"/>
          </a:xfrm>
        </p:spPr>
      </p:pic>
    </p:spTree>
    <p:extLst>
      <p:ext uri="{BB962C8B-B14F-4D97-AF65-F5344CB8AC3E}">
        <p14:creationId xmlns:p14="http://schemas.microsoft.com/office/powerpoint/2010/main" val="35639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8258B-F021-4CC5-BD2D-1EA5E560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6CDDAC-A6DA-4E9B-B683-C27D25E98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2455" y="338808"/>
            <a:ext cx="4782890" cy="7543800"/>
          </a:xfrm>
        </p:spPr>
      </p:pic>
    </p:spTree>
    <p:extLst>
      <p:ext uri="{BB962C8B-B14F-4D97-AF65-F5344CB8AC3E}">
        <p14:creationId xmlns:p14="http://schemas.microsoft.com/office/powerpoint/2010/main" val="8666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0AB891-470F-4571-8AB5-F868DDEA0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19263"/>
            <a:ext cx="76962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DB82A2-FA67-4DE4-A5E3-36ED142D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23</a:t>
            </a:r>
          </a:p>
        </p:txBody>
      </p:sp>
    </p:spTree>
    <p:extLst>
      <p:ext uri="{BB962C8B-B14F-4D97-AF65-F5344CB8AC3E}">
        <p14:creationId xmlns:p14="http://schemas.microsoft.com/office/powerpoint/2010/main" val="28108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5D3E59-F9B9-48DC-8025-AF26D15D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3"/>
            <a:ext cx="76962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69C7B5-C87C-40F8-A83B-4C28478E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24-1</a:t>
            </a:r>
          </a:p>
        </p:txBody>
      </p:sp>
    </p:spTree>
    <p:extLst>
      <p:ext uri="{BB962C8B-B14F-4D97-AF65-F5344CB8AC3E}">
        <p14:creationId xmlns:p14="http://schemas.microsoft.com/office/powerpoint/2010/main" val="34992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BD15B-12F7-484A-931E-A29A3FE73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19263"/>
            <a:ext cx="76200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934B9B-0D51-4BF9-980C-F45A7ADD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24-2</a:t>
            </a:r>
          </a:p>
        </p:txBody>
      </p:sp>
    </p:spTree>
    <p:extLst>
      <p:ext uri="{BB962C8B-B14F-4D97-AF65-F5344CB8AC3E}">
        <p14:creationId xmlns:p14="http://schemas.microsoft.com/office/powerpoint/2010/main" val="39428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5DDA78-1F2D-4BAD-9532-987DB621E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9263"/>
            <a:ext cx="73152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A19E5F-907F-4662-89D1-FECF8CD9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25</a:t>
            </a:r>
          </a:p>
        </p:txBody>
      </p:sp>
    </p:spTree>
    <p:extLst>
      <p:ext uri="{BB962C8B-B14F-4D97-AF65-F5344CB8AC3E}">
        <p14:creationId xmlns:p14="http://schemas.microsoft.com/office/powerpoint/2010/main" val="11718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180B75-7798-4E7B-A6EC-9509827A5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19263"/>
            <a:ext cx="77724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AA2256-31A6-4548-BDA5-9D48A9A5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26</a:t>
            </a:r>
          </a:p>
        </p:txBody>
      </p:sp>
    </p:spTree>
    <p:extLst>
      <p:ext uri="{BB962C8B-B14F-4D97-AF65-F5344CB8AC3E}">
        <p14:creationId xmlns:p14="http://schemas.microsoft.com/office/powerpoint/2010/main" val="17923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BD298-97E6-4EFB-969A-3F7D9D743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19263"/>
            <a:ext cx="76962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4645B8-E7B3-4FBF-8666-9178FC50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27</a:t>
            </a:r>
          </a:p>
        </p:txBody>
      </p:sp>
    </p:spTree>
    <p:extLst>
      <p:ext uri="{BB962C8B-B14F-4D97-AF65-F5344CB8AC3E}">
        <p14:creationId xmlns:p14="http://schemas.microsoft.com/office/powerpoint/2010/main" val="2353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9CEDCF-EE8B-4729-AFD8-18E0D26F4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3"/>
            <a:ext cx="74676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672812-5434-4D59-B449-6B62BD70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28</a:t>
            </a:r>
          </a:p>
        </p:txBody>
      </p:sp>
    </p:spTree>
    <p:extLst>
      <p:ext uri="{BB962C8B-B14F-4D97-AF65-F5344CB8AC3E}">
        <p14:creationId xmlns:p14="http://schemas.microsoft.com/office/powerpoint/2010/main" val="15469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6DB547-15A8-4B86-A632-8DE212FA1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19263"/>
            <a:ext cx="78486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09CA57-C0BC-4B97-AA02-5E102ACC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29</a:t>
            </a:r>
          </a:p>
        </p:txBody>
      </p:sp>
    </p:spTree>
    <p:extLst>
      <p:ext uri="{BB962C8B-B14F-4D97-AF65-F5344CB8AC3E}">
        <p14:creationId xmlns:p14="http://schemas.microsoft.com/office/powerpoint/2010/main" val="11981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23E1A3-36AA-49A2-86D1-0F1158448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9263"/>
            <a:ext cx="74676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3DE385-FEA1-4997-8F46-0AF32B4B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30</a:t>
            </a:r>
          </a:p>
        </p:txBody>
      </p:sp>
    </p:spTree>
    <p:extLst>
      <p:ext uri="{BB962C8B-B14F-4D97-AF65-F5344CB8AC3E}">
        <p14:creationId xmlns:p14="http://schemas.microsoft.com/office/powerpoint/2010/main" val="21494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257A45-B517-4917-BE7D-E4A30EA6C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19263"/>
            <a:ext cx="78486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1D26F5-218A-4177-9FDC-9367A00F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31</a:t>
            </a:r>
          </a:p>
        </p:txBody>
      </p:sp>
    </p:spTree>
    <p:extLst>
      <p:ext uri="{BB962C8B-B14F-4D97-AF65-F5344CB8AC3E}">
        <p14:creationId xmlns:p14="http://schemas.microsoft.com/office/powerpoint/2010/main" val="15298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53377E-9612-4EB8-8B1D-431963CD3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4355" y="376908"/>
            <a:ext cx="4782890" cy="7467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C60AD7-D56B-4368-9E0C-3FB03CA6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1-3</a:t>
            </a:r>
          </a:p>
        </p:txBody>
      </p:sp>
    </p:spTree>
    <p:extLst>
      <p:ext uri="{BB962C8B-B14F-4D97-AF65-F5344CB8AC3E}">
        <p14:creationId xmlns:p14="http://schemas.microsoft.com/office/powerpoint/2010/main" val="32220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303172-CAB2-43FB-886A-58AE37791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2"/>
            <a:ext cx="7620000" cy="46815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9B3FAC-D4DB-439C-897B-2211C8E2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32</a:t>
            </a:r>
          </a:p>
        </p:txBody>
      </p:sp>
    </p:spTree>
    <p:extLst>
      <p:ext uri="{BB962C8B-B14F-4D97-AF65-F5344CB8AC3E}">
        <p14:creationId xmlns:p14="http://schemas.microsoft.com/office/powerpoint/2010/main" val="41393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D00796-FF7A-46E5-8E3D-52BEF5D06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3"/>
            <a:ext cx="76200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4092E3-EAA2-4C0B-97C7-CAE3418C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33</a:t>
            </a:r>
          </a:p>
        </p:txBody>
      </p:sp>
    </p:spTree>
    <p:extLst>
      <p:ext uri="{BB962C8B-B14F-4D97-AF65-F5344CB8AC3E}">
        <p14:creationId xmlns:p14="http://schemas.microsoft.com/office/powerpoint/2010/main" val="32141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CBCC38-0FCF-4401-B89E-B448ADE64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2"/>
            <a:ext cx="7467600" cy="46815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55F316-F631-4FB3-B6D3-7E1FAACF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34</a:t>
            </a:r>
          </a:p>
        </p:txBody>
      </p:sp>
    </p:spTree>
    <p:extLst>
      <p:ext uri="{BB962C8B-B14F-4D97-AF65-F5344CB8AC3E}">
        <p14:creationId xmlns:p14="http://schemas.microsoft.com/office/powerpoint/2010/main" val="35041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3F5836-9755-4B67-AADC-AD9D351F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3"/>
            <a:ext cx="7543799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244721-558B-45B9-8DFA-0B3A380C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35</a:t>
            </a:r>
          </a:p>
        </p:txBody>
      </p:sp>
    </p:spTree>
    <p:extLst>
      <p:ext uri="{BB962C8B-B14F-4D97-AF65-F5344CB8AC3E}">
        <p14:creationId xmlns:p14="http://schemas.microsoft.com/office/powerpoint/2010/main" val="6080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4B75DD-F74A-4CB3-B1B4-7072D0012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531" y="1354938"/>
            <a:ext cx="4681537" cy="5410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A7DCDC-872C-4BA6-9865-BB65973C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36</a:t>
            </a:r>
          </a:p>
        </p:txBody>
      </p:sp>
    </p:spTree>
    <p:extLst>
      <p:ext uri="{BB962C8B-B14F-4D97-AF65-F5344CB8AC3E}">
        <p14:creationId xmlns:p14="http://schemas.microsoft.com/office/powerpoint/2010/main" val="25960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7EB557-CB03-40DE-9378-17C25E9EE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855" y="719808"/>
            <a:ext cx="4782890" cy="6781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6BA1A7-C1FC-411B-B918-6F0F5531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37</a:t>
            </a:r>
          </a:p>
        </p:txBody>
      </p:sp>
    </p:spTree>
    <p:extLst>
      <p:ext uri="{BB962C8B-B14F-4D97-AF65-F5344CB8AC3E}">
        <p14:creationId xmlns:p14="http://schemas.microsoft.com/office/powerpoint/2010/main" val="35820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3DA87-48C3-419E-BD89-31DC4F925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50" y="2270125"/>
            <a:ext cx="4406900" cy="3305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3DE9BE-72AF-4F6A-BB33-B6057102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38</a:t>
            </a:r>
          </a:p>
        </p:txBody>
      </p:sp>
    </p:spTree>
    <p:extLst>
      <p:ext uri="{BB962C8B-B14F-4D97-AF65-F5344CB8AC3E}">
        <p14:creationId xmlns:p14="http://schemas.microsoft.com/office/powerpoint/2010/main" val="272312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F3552-2CFB-47F0-B5EF-D327FF038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3"/>
            <a:ext cx="75438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AE28FE-2CFC-4E83-9829-696C5CC93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39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002AED-4593-4415-A2C2-7227D3CE0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6755" y="376908"/>
            <a:ext cx="4782890" cy="7467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07F5D1-79CD-4CD1-A0E4-39B8085B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40-1</a:t>
            </a:r>
          </a:p>
        </p:txBody>
      </p:sp>
    </p:spTree>
    <p:extLst>
      <p:ext uri="{BB962C8B-B14F-4D97-AF65-F5344CB8AC3E}">
        <p14:creationId xmlns:p14="http://schemas.microsoft.com/office/powerpoint/2010/main" val="5005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9624CE-62A6-4E86-B827-08F6AC1B5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5031" y="326231"/>
            <a:ext cx="4681537" cy="7467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A4260F-1367-4AAD-B937-E0659FE6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40-2</a:t>
            </a:r>
          </a:p>
        </p:txBody>
      </p:sp>
    </p:spTree>
    <p:extLst>
      <p:ext uri="{BB962C8B-B14F-4D97-AF65-F5344CB8AC3E}">
        <p14:creationId xmlns:p14="http://schemas.microsoft.com/office/powerpoint/2010/main" val="372088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4B97BA-DCBB-4062-ACE8-35705EB92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6255" y="491208"/>
            <a:ext cx="4782890" cy="7239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8D6973-4A91-4823-B2AD-5E0A776C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1-4</a:t>
            </a:r>
          </a:p>
        </p:txBody>
      </p:sp>
    </p:spTree>
    <p:extLst>
      <p:ext uri="{BB962C8B-B14F-4D97-AF65-F5344CB8AC3E}">
        <p14:creationId xmlns:p14="http://schemas.microsoft.com/office/powerpoint/2010/main" val="20833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5E77CC-CBFE-4876-B263-1AFB27E6F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131" y="516731"/>
            <a:ext cx="4681537" cy="7086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16FAA3-1A4A-4E8C-85F8-C301325D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40-3</a:t>
            </a:r>
          </a:p>
        </p:txBody>
      </p:sp>
    </p:spTree>
    <p:extLst>
      <p:ext uri="{BB962C8B-B14F-4D97-AF65-F5344CB8AC3E}">
        <p14:creationId xmlns:p14="http://schemas.microsoft.com/office/powerpoint/2010/main" val="9817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49FF9-FA56-433A-BF45-EF6225B89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0555" y="300708"/>
            <a:ext cx="4782890" cy="7620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7C9D86-AAF6-402A-8AB4-6B381D29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40-4</a:t>
            </a:r>
          </a:p>
        </p:txBody>
      </p:sp>
    </p:spTree>
    <p:extLst>
      <p:ext uri="{BB962C8B-B14F-4D97-AF65-F5344CB8AC3E}">
        <p14:creationId xmlns:p14="http://schemas.microsoft.com/office/powerpoint/2010/main" val="14325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5018DB-9AB3-4A66-ACD3-1CB298C6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A2981D-3F81-42D6-BF0B-22E7F16C5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5457" y="1760196"/>
            <a:ext cx="4612344" cy="4597153"/>
          </a:xfrm>
        </p:spPr>
      </p:pic>
    </p:spTree>
    <p:extLst>
      <p:ext uri="{BB962C8B-B14F-4D97-AF65-F5344CB8AC3E}">
        <p14:creationId xmlns:p14="http://schemas.microsoft.com/office/powerpoint/2010/main" val="4999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30C1F1-1815-4429-BD9E-9A0E22E16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7655" y="1862808"/>
            <a:ext cx="4782890" cy="4495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1854E8-32D5-4C90-B303-DF218314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#2</a:t>
            </a:r>
          </a:p>
        </p:txBody>
      </p:sp>
    </p:spTree>
    <p:extLst>
      <p:ext uri="{BB962C8B-B14F-4D97-AF65-F5344CB8AC3E}">
        <p14:creationId xmlns:p14="http://schemas.microsoft.com/office/powerpoint/2010/main" val="41802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74ECA0-BEEF-4DD7-9283-4D82C470A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6292" y="1838155"/>
            <a:ext cx="4749553" cy="46053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E3087C-D711-4D35-A1F1-2F6253767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 3</a:t>
            </a:r>
          </a:p>
        </p:txBody>
      </p:sp>
    </p:spTree>
    <p:extLst>
      <p:ext uri="{BB962C8B-B14F-4D97-AF65-F5344CB8AC3E}">
        <p14:creationId xmlns:p14="http://schemas.microsoft.com/office/powerpoint/2010/main" val="5996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B63D5-607E-4451-8E02-0F7B027CA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772399" cy="4648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9266BF-661D-4927-A066-BCC29FD0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 4</a:t>
            </a:r>
          </a:p>
        </p:txBody>
      </p:sp>
    </p:spTree>
    <p:extLst>
      <p:ext uri="{BB962C8B-B14F-4D97-AF65-F5344CB8AC3E}">
        <p14:creationId xmlns:p14="http://schemas.microsoft.com/office/powerpoint/2010/main" val="24796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6111A-83BC-490A-962A-B82DCBBFE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19262"/>
            <a:ext cx="6705600" cy="46815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6A7BF3-1CDF-474E-B91A-B43C706D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 5</a:t>
            </a:r>
          </a:p>
        </p:txBody>
      </p:sp>
    </p:spTree>
    <p:extLst>
      <p:ext uri="{BB962C8B-B14F-4D97-AF65-F5344CB8AC3E}">
        <p14:creationId xmlns:p14="http://schemas.microsoft.com/office/powerpoint/2010/main" val="1106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816346-2C1A-485D-A814-C043097D1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65532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A6E7C-AD7F-4E67-96C0-C0C2312D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 6</a:t>
            </a:r>
          </a:p>
        </p:txBody>
      </p:sp>
    </p:spTree>
    <p:extLst>
      <p:ext uri="{BB962C8B-B14F-4D97-AF65-F5344CB8AC3E}">
        <p14:creationId xmlns:p14="http://schemas.microsoft.com/office/powerpoint/2010/main" val="3306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00F70-FDDE-4EA4-8D21-4BC8A32B6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19263"/>
            <a:ext cx="5943600" cy="47828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54CE9E-32CE-4F5F-9579-5803C261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 7</a:t>
            </a:r>
          </a:p>
        </p:txBody>
      </p:sp>
    </p:spTree>
    <p:extLst>
      <p:ext uri="{BB962C8B-B14F-4D97-AF65-F5344CB8AC3E}">
        <p14:creationId xmlns:p14="http://schemas.microsoft.com/office/powerpoint/2010/main" val="23211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B259E-A7A3-44FB-B09B-1A057DBB8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799"/>
            <a:ext cx="5867400" cy="467335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B399D1-17E8-43A7-814F-1B17EAC1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ENTRY # 8</a:t>
            </a:r>
          </a:p>
        </p:txBody>
      </p:sp>
    </p:spTree>
    <p:extLst>
      <p:ext uri="{BB962C8B-B14F-4D97-AF65-F5344CB8AC3E}">
        <p14:creationId xmlns:p14="http://schemas.microsoft.com/office/powerpoint/2010/main" val="3654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C58E9-F958-4C4E-904B-A5CA40616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9262"/>
            <a:ext cx="7315200" cy="49101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F9FA2A-8AAE-4E0A-B29D-E3F15008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1-5</a:t>
            </a:r>
          </a:p>
        </p:txBody>
      </p:sp>
    </p:spTree>
    <p:extLst>
      <p:ext uri="{BB962C8B-B14F-4D97-AF65-F5344CB8AC3E}">
        <p14:creationId xmlns:p14="http://schemas.microsoft.com/office/powerpoint/2010/main" val="7211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76EE36-9D07-48F2-8DA2-A0E5021A2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131" y="745333"/>
            <a:ext cx="4605337" cy="655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446822-CE30-4E52-8284-58E35A10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PHOTO # 9</a:t>
            </a:r>
          </a:p>
        </p:txBody>
      </p:sp>
    </p:spTree>
    <p:extLst>
      <p:ext uri="{BB962C8B-B14F-4D97-AF65-F5344CB8AC3E}">
        <p14:creationId xmlns:p14="http://schemas.microsoft.com/office/powerpoint/2010/main" val="23231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12424-DA8D-487F-B87D-BAE47E101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6931" y="669131"/>
            <a:ext cx="4605337" cy="6705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0CB321-AA1F-4939-9053-F73F382B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PHOTO # 10</a:t>
            </a:r>
          </a:p>
        </p:txBody>
      </p:sp>
    </p:spTree>
    <p:extLst>
      <p:ext uri="{BB962C8B-B14F-4D97-AF65-F5344CB8AC3E}">
        <p14:creationId xmlns:p14="http://schemas.microsoft.com/office/powerpoint/2010/main" val="3463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CA3ACC-D6C0-42B2-AE47-5D397F9FA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0555" y="757908"/>
            <a:ext cx="4782890" cy="6705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0D4821-85C0-4300-8647-0F44DD72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NON-COMPETING PHOTO # 11</a:t>
            </a:r>
          </a:p>
        </p:txBody>
      </p:sp>
    </p:spTree>
    <p:extLst>
      <p:ext uri="{BB962C8B-B14F-4D97-AF65-F5344CB8AC3E}">
        <p14:creationId xmlns:p14="http://schemas.microsoft.com/office/powerpoint/2010/main" val="4044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20C3DA-FC64-4D91-B3AA-0444D018E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600" y="1752600"/>
            <a:ext cx="7162800" cy="47495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F0568F-E616-43EA-9C18-9081710D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1-6</a:t>
            </a:r>
          </a:p>
        </p:txBody>
      </p:sp>
    </p:spTree>
    <p:extLst>
      <p:ext uri="{BB962C8B-B14F-4D97-AF65-F5344CB8AC3E}">
        <p14:creationId xmlns:p14="http://schemas.microsoft.com/office/powerpoint/2010/main" val="42768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15D636-C280-4104-9666-E4AEF0A8E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2631" y="554833"/>
            <a:ext cx="4986337" cy="73152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5B6672-75B8-4507-AD2A-D8DEB3EE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1-7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59E0DA3B-F200-4393-A8C2-7C088E1AF9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0158281"/>
                  </p:ext>
                </p:extLst>
              </p:nvPr>
            </p:nvGraphicFramePr>
            <p:xfrm>
              <a:off x="-2815936" y="4390159"/>
              <a:ext cx="2286000" cy="1714500"/>
            </p:xfrm>
            <a:graphic>
              <a:graphicData uri="http://schemas.microsoft.com/office/powerpoint/2016/slidezoom">
                <pslz:sldZm>
                  <pslz:sldZmObj sldId="379" cId="3359264331">
                    <pslz:zmPr id="{15422757-E27C-40CD-97CD-BB911A19E3D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9E0DA3B-F200-4393-A8C2-7C088E1AF9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15936" y="4390159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2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2BB5EA-4CF0-4D7E-AF34-EFEF8A259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19263"/>
            <a:ext cx="7010400" cy="45291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B813A0-0ACB-4CE4-A6D9-E5BD3308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# 2</a:t>
            </a:r>
          </a:p>
        </p:txBody>
      </p:sp>
    </p:spTree>
    <p:extLst>
      <p:ext uri="{BB962C8B-B14F-4D97-AF65-F5344CB8AC3E}">
        <p14:creationId xmlns:p14="http://schemas.microsoft.com/office/powerpoint/2010/main" val="6667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28803</TotalTime>
  <Words>215</Words>
  <Application>Microsoft Office PowerPoint</Application>
  <PresentationFormat>On-screen Show (4:3)</PresentationFormat>
  <Paragraphs>70</Paragraphs>
  <Slides>62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Calibri</vt:lpstr>
      <vt:lpstr>Franklin Gothic Medium</vt:lpstr>
      <vt:lpstr>Wingdings</vt:lpstr>
      <vt:lpstr>Wingdings 2</vt:lpstr>
      <vt:lpstr>Grid</vt:lpstr>
      <vt:lpstr>‘What’s the worst fire alarm application that you have ever seen?’  judges:  Drew turner, joel reitz, john maitrejean, john strohecker, &amp; toby woods</vt:lpstr>
      <vt:lpstr>ENTRY # 1-1</vt:lpstr>
      <vt:lpstr>ENTRY # 1-2</vt:lpstr>
      <vt:lpstr>ENTRY # 1-3</vt:lpstr>
      <vt:lpstr>ENTRY # 1-4</vt:lpstr>
      <vt:lpstr>ENTRY # 1-5</vt:lpstr>
      <vt:lpstr>ENTRY # 1-6</vt:lpstr>
      <vt:lpstr>ENTRY # 1-7</vt:lpstr>
      <vt:lpstr>ENTRY # 2</vt:lpstr>
      <vt:lpstr>ENTRY # 3</vt:lpstr>
      <vt:lpstr>ENTRY # 4</vt:lpstr>
      <vt:lpstr>ENTRY # 5</vt:lpstr>
      <vt:lpstr>ENTRY # 6</vt:lpstr>
      <vt:lpstr>ENTRY # 7</vt:lpstr>
      <vt:lpstr>ENTRY # 8</vt:lpstr>
      <vt:lpstr>ENTRY # 9</vt:lpstr>
      <vt:lpstr>ENTRY # 10</vt:lpstr>
      <vt:lpstr>ENTRY # 11</vt:lpstr>
      <vt:lpstr>ENTRY # 12</vt:lpstr>
      <vt:lpstr>ENTRY # 13</vt:lpstr>
      <vt:lpstr>ENTRY # 14</vt:lpstr>
      <vt:lpstr>ENTRY # 15</vt:lpstr>
      <vt:lpstr>ENTRY # 16</vt:lpstr>
      <vt:lpstr>ENTRY # 17</vt:lpstr>
      <vt:lpstr>ENTRY #  18</vt:lpstr>
      <vt:lpstr>ENTRY #19 </vt:lpstr>
      <vt:lpstr>ENTRY # 20</vt:lpstr>
      <vt:lpstr>ENTRY # 21</vt:lpstr>
      <vt:lpstr>ENTRY # 22</vt:lpstr>
      <vt:lpstr>ENTRY # 23</vt:lpstr>
      <vt:lpstr>ENTRY # 24-1</vt:lpstr>
      <vt:lpstr>ENTRY # 24-2</vt:lpstr>
      <vt:lpstr>ENTRY # 25</vt:lpstr>
      <vt:lpstr>ENTRY # 26</vt:lpstr>
      <vt:lpstr>ENTRY # 27</vt:lpstr>
      <vt:lpstr>ENTRY # 28</vt:lpstr>
      <vt:lpstr>ENTRY # 29</vt:lpstr>
      <vt:lpstr>ENTRY # 30</vt:lpstr>
      <vt:lpstr>ENTRY # 31</vt:lpstr>
      <vt:lpstr>ENTRY # 32</vt:lpstr>
      <vt:lpstr>ENTRY # 33</vt:lpstr>
      <vt:lpstr>ENTRY # 34</vt:lpstr>
      <vt:lpstr>ENTRY # 35</vt:lpstr>
      <vt:lpstr>ENTRY # 36</vt:lpstr>
      <vt:lpstr>ENTRY # 37</vt:lpstr>
      <vt:lpstr>ENTRY # 38</vt:lpstr>
      <vt:lpstr>ENTRY # 39 </vt:lpstr>
      <vt:lpstr>ENTRY # 40-1</vt:lpstr>
      <vt:lpstr>ENTRY # 40-2</vt:lpstr>
      <vt:lpstr>ENTRY # 40-3</vt:lpstr>
      <vt:lpstr>ENTRY # 40-4</vt:lpstr>
      <vt:lpstr>NON-COMPETING ENTRY #1</vt:lpstr>
      <vt:lpstr>NON-COMPETING ENTRY #2</vt:lpstr>
      <vt:lpstr>NON-COMPETING ENTRY # 3</vt:lpstr>
      <vt:lpstr>NON-COMPETING ENTRY # 4</vt:lpstr>
      <vt:lpstr>NON-COMPETING ENTRY # 5</vt:lpstr>
      <vt:lpstr>NON-COMPETING ENTRY # 6</vt:lpstr>
      <vt:lpstr>NON-COMPETING ENTRY # 7</vt:lpstr>
      <vt:lpstr>NON-COMPETING ENTRY # 8</vt:lpstr>
      <vt:lpstr>NON-COMPETING PHOTO # 9</vt:lpstr>
      <vt:lpstr>NON-COMPETING PHOTO # 10</vt:lpstr>
      <vt:lpstr>NON-COMPETING PHOTO # 11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Central Station Monitoring</dc:title>
  <dc:creator>Jay Levy</dc:creator>
  <cp:lastModifiedBy>Sharon Akahoshi</cp:lastModifiedBy>
  <cp:revision>218</cp:revision>
  <cp:lastPrinted>2013-04-07T19:56:45Z</cp:lastPrinted>
  <dcterms:created xsi:type="dcterms:W3CDTF">2013-03-17T23:06:48Z</dcterms:created>
  <dcterms:modified xsi:type="dcterms:W3CDTF">2019-02-06T22:57:50Z</dcterms:modified>
</cp:coreProperties>
</file>