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67" r:id="rId5"/>
    <p:sldId id="266" r:id="rId6"/>
    <p:sldId id="286" r:id="rId7"/>
    <p:sldId id="305" r:id="rId8"/>
    <p:sldId id="263" r:id="rId9"/>
    <p:sldId id="294" r:id="rId10"/>
    <p:sldId id="264" r:id="rId11"/>
    <p:sldId id="265" r:id="rId12"/>
    <p:sldId id="287" r:id="rId13"/>
    <p:sldId id="259" r:id="rId14"/>
    <p:sldId id="296" r:id="rId15"/>
    <p:sldId id="310" r:id="rId16"/>
    <p:sldId id="271" r:id="rId17"/>
    <p:sldId id="311" r:id="rId18"/>
    <p:sldId id="300" r:id="rId19"/>
    <p:sldId id="260" r:id="rId20"/>
    <p:sldId id="261" r:id="rId21"/>
    <p:sldId id="288" r:id="rId22"/>
    <p:sldId id="298" r:id="rId23"/>
    <p:sldId id="299" r:id="rId24"/>
    <p:sldId id="273" r:id="rId25"/>
    <p:sldId id="278" r:id="rId26"/>
    <p:sldId id="279" r:id="rId27"/>
    <p:sldId id="295" r:id="rId28"/>
    <p:sldId id="301" r:id="rId29"/>
    <p:sldId id="275" r:id="rId30"/>
    <p:sldId id="274" r:id="rId31"/>
    <p:sldId id="304" r:id="rId32"/>
    <p:sldId id="293" r:id="rId33"/>
    <p:sldId id="308" r:id="rId34"/>
    <p:sldId id="302" r:id="rId35"/>
    <p:sldId id="262" r:id="rId36"/>
    <p:sldId id="276" r:id="rId37"/>
    <p:sldId id="289" r:id="rId38"/>
    <p:sldId id="312" r:id="rId39"/>
    <p:sldId id="309" r:id="rId40"/>
    <p:sldId id="277" r:id="rId41"/>
    <p:sldId id="307" r:id="rId42"/>
    <p:sldId id="282" r:id="rId43"/>
    <p:sldId id="281" r:id="rId44"/>
    <p:sldId id="297" r:id="rId45"/>
    <p:sldId id="303" r:id="rId46"/>
    <p:sldId id="291" r:id="rId47"/>
    <p:sldId id="292" r:id="rId48"/>
    <p:sldId id="290" r:id="rId49"/>
    <p:sldId id="284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CEA2-C500-41CB-AFB4-8DFC5C764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5997D-99F0-45CC-A18B-40FCE52C3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90BD2-A87D-40CE-BCC8-207D56BA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774A-7FAE-4B60-92B4-48E7673F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CAD7-9BD2-4422-952E-A50569FB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1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8545-A503-4F39-A4F4-93AA966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8C1CD-2177-4B55-B776-9AF53BCED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0E4A9-9843-4AF3-ADF8-517125C7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6577-9C81-43F0-9A00-22F10DAB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FF35-2715-420E-8A7D-CAA211AD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30DCF-5FD1-4BC2-BB03-ACC38414D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53D0E-808E-4DC8-B986-3A95805C9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C5E1E-421B-4DCD-AA24-47568E60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96935-A3D4-4C00-B6E3-5D8D155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C6D2-7736-4886-A800-9CE4F630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344B-DDA1-4124-9197-FD6CCCA2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2AAC-417D-4E45-88D8-C78363994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EE200-6872-4AA6-897E-75FE1BEF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D1195-4F83-466B-A4F4-173A90B6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05047-3127-49FB-A268-DC6FCF67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9F7F9-E7AB-4834-B5A6-85598364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92F2F-24CF-4A48-8711-1208D012E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798E-CCCE-45F8-848F-64A9C7F3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212-892F-4D20-BC28-E59F2EE1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C54C-13CC-4792-A057-F9606FAD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6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E156-3D6A-47CA-B4C0-F849EEC4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77FE-D338-49B9-AAC7-0CD8CDEB9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563A4-EB6F-4084-927C-478E53D2E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F9746-A5F6-4724-AC7D-32CC36B5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A23C0-66B8-4727-98AE-FC3525D8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854B9-00C6-4D1A-8701-86566819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6B97-F724-4CBA-B09F-5A88D41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6989-E806-4C29-A285-D18280553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443FB-1ED3-44E9-A33E-0CD7B2B81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EC46AD-306E-4DF3-8ADD-81BD57375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99605-5672-47F4-B12B-8ACE2AC41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86507-2222-4DA4-A32D-7819C59A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3D97F-A898-4B46-983A-E99EEA68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DEDC4-E70E-4ED4-B894-FA0A0950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8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3D81-EEA5-46A3-94E7-35B2F4A4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E9AC5-45B8-4AD8-B522-65B19696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5C3F9-9361-43CB-9B97-0899C6F1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CF540-8CCA-489C-98D4-8DEC03C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48DD0-40E3-4AD8-BF68-01EF2A9C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D4926-16BE-4A53-9511-8D7BFB1F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39761-F497-458C-A970-D522DB66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9A9C5-1333-498C-82E4-7A987EDB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11DE0-A9B1-4CBB-A7CF-A0BDBF823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2D24F-CE84-48F7-B735-AE7B0DF01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20036-0A03-46D8-A46D-2315BF40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DDDE5-2ED3-4BAD-BABC-8731C20F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2F04-7C5D-4C27-A0FE-606ECEC5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5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79DF-2CF6-4935-B776-51AC49AAD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C8D88-18E5-4B22-8B01-6CEFDFBF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EB769-C784-4514-B651-AFB938A70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0B994-633E-42AE-AA48-4B46817C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AFAAD-2C14-46F5-A50E-929967B1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613A6-C1B2-4C5A-97D3-D5D36A41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2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4430F-82D8-4B7B-83E2-2309D684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0C665-989C-4FE7-BD14-B74815E86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E738-A818-49D8-A47B-3BD81D8FA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36F8-0031-44EF-A318-ED04E047AF73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8DD75-CBD9-45A9-A2C8-C87F1A77D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322B-DCEE-4B9F-B69D-43828EBF6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C4ED6-DF43-4669-B1A7-EB68AB489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2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6176" y="699716"/>
            <a:ext cx="3595689" cy="5256022"/>
          </a:xfrm>
        </p:spPr>
        <p:txBody>
          <a:bodyPr>
            <a:noAutofit/>
          </a:bodyPr>
          <a:lstStyle/>
          <a:p>
            <a:pPr algn="l"/>
            <a:r>
              <a:rPr lang="en-US" sz="4400" b="1" i="1">
                <a:solidFill>
                  <a:srgbClr val="FF0000"/>
                </a:solidFill>
              </a:rPr>
              <a:t>   C</a:t>
            </a:r>
            <a:r>
              <a:rPr lang="en-US" sz="4400" b="1" i="1"/>
              <a:t>alifornia</a:t>
            </a:r>
            <a:br>
              <a:rPr lang="en-US" sz="4400" b="1" i="1"/>
            </a:br>
            <a:r>
              <a:rPr lang="en-US" sz="4400" b="1" i="1"/>
              <a:t>   </a:t>
            </a:r>
            <a:r>
              <a:rPr lang="en-US" sz="4400" b="1" i="1">
                <a:solidFill>
                  <a:srgbClr val="FF0000"/>
                </a:solidFill>
              </a:rPr>
              <a:t>A</a:t>
            </a:r>
            <a:r>
              <a:rPr lang="en-US" sz="4400" b="1" i="1"/>
              <a:t>utomatic </a:t>
            </a:r>
            <a:br>
              <a:rPr lang="en-US" sz="4400" b="1" i="1"/>
            </a:br>
            <a:r>
              <a:rPr lang="en-US" sz="4400" b="1" i="1"/>
              <a:t>   </a:t>
            </a:r>
            <a:r>
              <a:rPr lang="en-US" sz="4400" b="1" i="1">
                <a:solidFill>
                  <a:srgbClr val="FF0000"/>
                </a:solidFill>
              </a:rPr>
              <a:t>F</a:t>
            </a:r>
            <a:r>
              <a:rPr lang="en-US" sz="4400" b="1" i="1"/>
              <a:t>ire </a:t>
            </a:r>
            <a:br>
              <a:rPr lang="en-US" sz="4400" b="1" i="1"/>
            </a:br>
            <a:r>
              <a:rPr lang="en-US" sz="4400" b="1" i="1"/>
              <a:t>   </a:t>
            </a:r>
            <a:r>
              <a:rPr lang="en-US" sz="4400" b="1" i="1">
                <a:solidFill>
                  <a:srgbClr val="FF0000"/>
                </a:solidFill>
              </a:rPr>
              <a:t>A</a:t>
            </a:r>
            <a:r>
              <a:rPr lang="en-US" sz="4400" b="1" i="1"/>
              <a:t>larm </a:t>
            </a:r>
            <a:br>
              <a:rPr lang="en-US" sz="4400" b="1" i="1"/>
            </a:br>
            <a:r>
              <a:rPr lang="en-US" sz="4400" b="1" i="1"/>
              <a:t>   </a:t>
            </a:r>
            <a:r>
              <a:rPr lang="en-US" sz="4400" b="1" i="1">
                <a:solidFill>
                  <a:srgbClr val="FF0000"/>
                </a:solidFill>
              </a:rPr>
              <a:t>A</a:t>
            </a:r>
            <a:r>
              <a:rPr lang="en-US" sz="4400" b="1" i="1"/>
              <a:t>ssociation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i="1" dirty="0">
                <a:solidFill>
                  <a:srgbClr val="FF0000"/>
                </a:solidFill>
              </a:rPr>
              <a:t>50</a:t>
            </a:r>
            <a:r>
              <a:rPr lang="en-US" sz="4400" b="1" i="1" baseline="30000" dirty="0">
                <a:solidFill>
                  <a:srgbClr val="FF0000"/>
                </a:solidFill>
              </a:rPr>
              <a:t>th</a:t>
            </a:r>
            <a:r>
              <a:rPr lang="en-US" sz="4400" b="1" i="1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ANNUAL CONFERENCE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1028700"/>
            <a:ext cx="687977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5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8"/>
    </mc:Choice>
    <mc:Fallback>
      <p:transition spd="slow" advTm="65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PLATINUM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2E906F-20B0-4EB3-A630-1DAE2059C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29" y="3362738"/>
            <a:ext cx="7586871" cy="2691698"/>
          </a:xfrm>
        </p:spPr>
      </p:pic>
    </p:spTree>
    <p:extLst>
      <p:ext uri="{BB962C8B-B14F-4D97-AF65-F5344CB8AC3E}">
        <p14:creationId xmlns:p14="http://schemas.microsoft.com/office/powerpoint/2010/main" val="356136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2"/>
    </mc:Choice>
    <mc:Fallback>
      <p:transition spd="slow" advTm="60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PLATINUM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3307E7-8741-4354-AA12-1673B6906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603355"/>
            <a:ext cx="9623066" cy="18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0"/>
    </mc:Choice>
    <mc:Fallback>
      <p:transition spd="slow" advTm="684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237F-0A61-4FCA-B06B-9BC82E55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542" y="1028699"/>
            <a:ext cx="4758118" cy="4800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1211132" y="5546907"/>
            <a:ext cx="9054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  </a:t>
            </a:r>
            <a:r>
              <a:rPr lang="en-US" sz="6000" b="1" dirty="0">
                <a:solidFill>
                  <a:srgbClr val="FF0000"/>
                </a:solidFill>
              </a:rPr>
              <a:t>GOLD Sponsors</a:t>
            </a:r>
          </a:p>
        </p:txBody>
      </p:sp>
    </p:spTree>
    <p:extLst>
      <p:ext uri="{BB962C8B-B14F-4D97-AF65-F5344CB8AC3E}">
        <p14:creationId xmlns:p14="http://schemas.microsoft.com/office/powerpoint/2010/main" val="1506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0"/>
    </mc:Choice>
    <mc:Fallback>
      <p:transition spd="slow" advTm="62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E6855-AE7F-4404-A26A-8676DE36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Conference SPONSOR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1024A36-7DA2-4400-A5BD-3BCD47A7C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09911"/>
            <a:ext cx="767963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1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8"/>
    </mc:Choice>
    <mc:Fallback>
      <p:transition spd="slow" advTm="677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E6855-AE7F-4404-A26A-8676DE36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Conference SPONSOR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697FB0-36D0-4940-8655-70F4F33EC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556000"/>
            <a:ext cx="9306560" cy="28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3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"/>
    </mc:Choice>
    <mc:Fallback>
      <p:transition spd="slow" advTm="715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E6855-AE7F-4404-A26A-8676DE36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Conference SPONSOR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0FF10-AADC-4337-92A2-9194A239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3" y="3352800"/>
            <a:ext cx="10395927" cy="30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6"/>
    </mc:Choice>
    <mc:Fallback>
      <p:transition spd="slow" advTm="70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GOLD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EC5BB3A2-90AB-410D-A3D9-A934553FD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40" y="3048000"/>
            <a:ext cx="8859520" cy="3233530"/>
          </a:xfrm>
        </p:spPr>
      </p:pic>
    </p:spTree>
    <p:extLst>
      <p:ext uri="{BB962C8B-B14F-4D97-AF65-F5344CB8AC3E}">
        <p14:creationId xmlns:p14="http://schemas.microsoft.com/office/powerpoint/2010/main" val="5213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"/>
    </mc:Choice>
    <mc:Fallback>
      <p:transition spd="slow" advTm="66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GOLD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052C2-9F9E-4135-A33E-B454586A9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3" y="3573122"/>
            <a:ext cx="11290788" cy="2818300"/>
          </a:xfrm>
        </p:spPr>
      </p:pic>
    </p:spTree>
    <p:extLst>
      <p:ext uri="{BB962C8B-B14F-4D97-AF65-F5344CB8AC3E}">
        <p14:creationId xmlns:p14="http://schemas.microsoft.com/office/powerpoint/2010/main" val="206516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9"/>
    </mc:Choice>
    <mc:Fallback>
      <p:transition spd="slow" advTm="703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GOLD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F37EB6D0-CD67-4DFC-A4AA-B589B5D00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3429000"/>
            <a:ext cx="8392160" cy="2758440"/>
          </a:xfrm>
        </p:spPr>
      </p:pic>
    </p:spTree>
    <p:extLst>
      <p:ext uri="{BB962C8B-B14F-4D97-AF65-F5344CB8AC3E}">
        <p14:creationId xmlns:p14="http://schemas.microsoft.com/office/powerpoint/2010/main" val="282634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2"/>
    </mc:Choice>
    <mc:Fallback>
      <p:transition spd="slow" advTm="596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44072-9FC5-4464-94BD-B0066D9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DBA8A582-2F20-46CE-97C9-BBA62C42A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" y="3165805"/>
            <a:ext cx="11210574" cy="26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6"/>
    </mc:Choice>
    <mc:Fallback>
      <p:transition spd="slow" advTm="67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237F-0A61-4FCA-B06B-9BC82E55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542" y="1028699"/>
            <a:ext cx="4758118" cy="4800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1601450" y="5384687"/>
            <a:ext cx="9459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DIAMOND Sponsors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1"/>
    </mc:Choice>
    <mc:Fallback>
      <p:transition spd="slow" advTm="62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9825-4707-4F50-8FEA-B92136B7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C94561-D4B4-40E9-871B-55448EA02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230217"/>
            <a:ext cx="10346635" cy="30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4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8"/>
    </mc:Choice>
    <mc:Fallback>
      <p:transition spd="slow" advTm="669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237F-0A61-4FCA-B06B-9BC82E55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542" y="1028699"/>
            <a:ext cx="4758118" cy="4800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1051966" y="5269058"/>
            <a:ext cx="9054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   </a:t>
            </a:r>
            <a:r>
              <a:rPr lang="en-US" sz="6000" b="1" dirty="0">
                <a:solidFill>
                  <a:srgbClr val="FF0000"/>
                </a:solidFill>
              </a:rPr>
              <a:t>SILVER Sponsors</a:t>
            </a:r>
          </a:p>
        </p:txBody>
      </p:sp>
    </p:spTree>
    <p:extLst>
      <p:ext uri="{BB962C8B-B14F-4D97-AF65-F5344CB8AC3E}">
        <p14:creationId xmlns:p14="http://schemas.microsoft.com/office/powerpoint/2010/main" val="22123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9"/>
    </mc:Choice>
    <mc:Fallback>
      <p:transition spd="slow" advTm="671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6D39D-9D6B-43AD-8BEF-7879FF3A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18AB8DC-6DCC-4A0D-BD32-650DF20C2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7" y="2706624"/>
            <a:ext cx="11438793" cy="38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3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6"/>
    </mc:Choice>
    <mc:Fallback>
      <p:transition spd="slow" advTm="633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6D39D-9D6B-43AD-8BEF-7879FF3A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C78C88-2ABA-40C6-95A1-E1BC6E50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3261360"/>
            <a:ext cx="9580880" cy="3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1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3"/>
    </mc:Choice>
    <mc:Fallback>
      <p:transition spd="slow" advTm="646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F656B4-00B0-4902-9328-06BCDCC81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4" y="3482181"/>
            <a:ext cx="9170785" cy="2530692"/>
          </a:xfrm>
        </p:spPr>
      </p:pic>
    </p:spTree>
    <p:extLst>
      <p:ext uri="{BB962C8B-B14F-4D97-AF65-F5344CB8AC3E}">
        <p14:creationId xmlns:p14="http://schemas.microsoft.com/office/powerpoint/2010/main" val="233469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8"/>
    </mc:Choice>
    <mc:Fallback>
      <p:transition spd="slow" advTm="713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75685359-626A-403B-9415-473A655CD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3711734"/>
            <a:ext cx="7894320" cy="2018506"/>
          </a:xfrm>
        </p:spPr>
      </p:pic>
    </p:spTree>
    <p:extLst>
      <p:ext uri="{BB962C8B-B14F-4D97-AF65-F5344CB8AC3E}">
        <p14:creationId xmlns:p14="http://schemas.microsoft.com/office/powerpoint/2010/main" val="107490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5"/>
    </mc:Choice>
    <mc:Fallback>
      <p:transition spd="slow" advTm="640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FD226020-5FB0-4430-86BB-EBF1B0F00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1" y="3066881"/>
            <a:ext cx="6821586" cy="3547280"/>
          </a:xfrm>
        </p:spPr>
      </p:pic>
    </p:spTree>
    <p:extLst>
      <p:ext uri="{BB962C8B-B14F-4D97-AF65-F5344CB8AC3E}">
        <p14:creationId xmlns:p14="http://schemas.microsoft.com/office/powerpoint/2010/main" val="124453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1"/>
    </mc:Choice>
    <mc:Fallback>
      <p:transition spd="slow" advTm="718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4DF380-30B4-4ADD-8968-6542240C9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3647440"/>
            <a:ext cx="10515600" cy="2355795"/>
          </a:xfrm>
        </p:spPr>
      </p:pic>
    </p:spTree>
    <p:extLst>
      <p:ext uri="{BB962C8B-B14F-4D97-AF65-F5344CB8AC3E}">
        <p14:creationId xmlns:p14="http://schemas.microsoft.com/office/powerpoint/2010/main" val="10544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8"/>
    </mc:Choice>
    <mc:Fallback>
      <p:transition spd="slow" advTm="728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Conference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532C9A-ED54-4B41-9DBC-48679E72D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" y="3429000"/>
            <a:ext cx="10922780" cy="3085514"/>
          </a:xfrm>
        </p:spPr>
      </p:pic>
    </p:spTree>
    <p:extLst>
      <p:ext uri="{BB962C8B-B14F-4D97-AF65-F5344CB8AC3E}">
        <p14:creationId xmlns:p14="http://schemas.microsoft.com/office/powerpoint/2010/main" val="245812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"/>
    </mc:Choice>
    <mc:Fallback>
      <p:transition spd="slow" advTm="689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ABE85E-5185-47C3-BEB5-89101D534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3186544"/>
            <a:ext cx="8706678" cy="3204878"/>
          </a:xfrm>
        </p:spPr>
      </p:pic>
    </p:spTree>
    <p:extLst>
      <p:ext uri="{BB962C8B-B14F-4D97-AF65-F5344CB8AC3E}">
        <p14:creationId xmlns:p14="http://schemas.microsoft.com/office/powerpoint/2010/main" val="86503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"/>
    </mc:Choice>
    <mc:Fallback>
      <p:transition spd="slow" advTm="62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7266EF-2733-459C-8748-7A80EC9B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DIAMOND Exhibitor SPONSOR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4F7C0492-17E1-41B0-9655-E5DB2ACB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2509911"/>
            <a:ext cx="1036651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2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7"/>
    </mc:Choice>
    <mc:Fallback>
      <p:transition spd="slow" advTm="769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rain, building, track&#10;&#10;Description automatically generated">
            <a:extLst>
              <a:ext uri="{FF2B5EF4-FFF2-40B4-BE49-F238E27FC236}">
                <a16:creationId xmlns:a16="http://schemas.microsoft.com/office/drawing/2014/main" id="{B8344CFC-9277-49DC-B8CD-6F9C1B27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0" y="3159760"/>
            <a:ext cx="10066492" cy="2909267"/>
          </a:xfrm>
        </p:spPr>
      </p:pic>
    </p:spTree>
    <p:extLst>
      <p:ext uri="{BB962C8B-B14F-4D97-AF65-F5344CB8AC3E}">
        <p14:creationId xmlns:p14="http://schemas.microsoft.com/office/powerpoint/2010/main" val="139121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3"/>
    </mc:Choice>
    <mc:Fallback>
      <p:transition spd="slow" advTm="639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06A624-A873-464C-83E6-D997616F4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3007361"/>
            <a:ext cx="9814560" cy="3210559"/>
          </a:xfrm>
        </p:spPr>
      </p:pic>
    </p:spTree>
    <p:extLst>
      <p:ext uri="{BB962C8B-B14F-4D97-AF65-F5344CB8AC3E}">
        <p14:creationId xmlns:p14="http://schemas.microsoft.com/office/powerpoint/2010/main" val="278182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4"/>
    </mc:Choice>
    <mc:Fallback>
      <p:transition spd="slow" advTm="674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944789-29BE-4B3A-AAA4-D24CA0EA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692400"/>
            <a:ext cx="5715000" cy="3541423"/>
          </a:xfrm>
        </p:spPr>
      </p:pic>
    </p:spTree>
    <p:extLst>
      <p:ext uri="{BB962C8B-B14F-4D97-AF65-F5344CB8AC3E}">
        <p14:creationId xmlns:p14="http://schemas.microsoft.com/office/powerpoint/2010/main" val="123977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9"/>
    </mc:Choice>
    <mc:Fallback>
      <p:transition spd="slow" advTm="678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Conference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6D09BB-935B-430B-B099-5FCD7270A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3332479"/>
            <a:ext cx="9022080" cy="2972905"/>
          </a:xfrm>
        </p:spPr>
      </p:pic>
    </p:spTree>
    <p:extLst>
      <p:ext uri="{BB962C8B-B14F-4D97-AF65-F5344CB8AC3E}">
        <p14:creationId xmlns:p14="http://schemas.microsoft.com/office/powerpoint/2010/main" val="393832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3"/>
    </mc:Choice>
    <mc:Fallback>
      <p:transition spd="slow" advTm="636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Conference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8FEA67C-DA9E-4987-B9C2-4D8C574F1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1" y="3159759"/>
            <a:ext cx="8747760" cy="3495041"/>
          </a:xfrm>
        </p:spPr>
      </p:pic>
    </p:spTree>
    <p:extLst>
      <p:ext uri="{BB962C8B-B14F-4D97-AF65-F5344CB8AC3E}">
        <p14:creationId xmlns:p14="http://schemas.microsoft.com/office/powerpoint/2010/main" val="274861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"/>
    </mc:Choice>
    <mc:Fallback>
      <p:transition spd="slow" advTm="607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EF2F4-E3B3-4FB1-B546-64AE6310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SILVER Exhibitor SPONSOR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EBB7E48-7DD6-4762-BA0E-E73F487E9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1374"/>
            <a:ext cx="7633252" cy="32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4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9"/>
    </mc:Choice>
    <mc:Fallback>
      <p:transition spd="slow" advTm="663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SILVER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Exhibitor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B7295975-D41C-4AFE-BECB-0299AD761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129280"/>
            <a:ext cx="11826240" cy="3484880"/>
          </a:xfrm>
        </p:spPr>
      </p:pic>
    </p:spTree>
    <p:extLst>
      <p:ext uri="{BB962C8B-B14F-4D97-AF65-F5344CB8AC3E}">
        <p14:creationId xmlns:p14="http://schemas.microsoft.com/office/powerpoint/2010/main" val="43859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1"/>
    </mc:Choice>
    <mc:Fallback>
      <p:transition spd="slow" advTm="633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237F-0A61-4FCA-B06B-9BC82E55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542" y="1028699"/>
            <a:ext cx="4758118" cy="4800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825387" y="5269058"/>
            <a:ext cx="9265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   </a:t>
            </a:r>
            <a:r>
              <a:rPr lang="en-US" sz="6000" b="1" dirty="0">
                <a:solidFill>
                  <a:srgbClr val="FF0000"/>
                </a:solidFill>
              </a:rPr>
              <a:t>BRONZE Sponsors</a:t>
            </a:r>
          </a:p>
        </p:txBody>
      </p:sp>
    </p:spTree>
    <p:extLst>
      <p:ext uri="{BB962C8B-B14F-4D97-AF65-F5344CB8AC3E}">
        <p14:creationId xmlns:p14="http://schemas.microsoft.com/office/powerpoint/2010/main" val="174904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9"/>
    </mc:Choice>
    <mc:Fallback>
      <p:transition spd="slow" advTm="688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2E3CAC-6DDD-4913-90D0-D7E183A1C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66" y="3313208"/>
            <a:ext cx="8643068" cy="2769540"/>
          </a:xfrm>
        </p:spPr>
      </p:pic>
    </p:spTree>
    <p:extLst>
      <p:ext uri="{BB962C8B-B14F-4D97-AF65-F5344CB8AC3E}">
        <p14:creationId xmlns:p14="http://schemas.microsoft.com/office/powerpoint/2010/main" val="18805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7"/>
    </mc:Choice>
    <mc:Fallback>
      <p:transition spd="slow" advTm="664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EDDA80-F1D1-4A4B-8135-B9C87C3FA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3428999"/>
            <a:ext cx="9956800" cy="2836629"/>
          </a:xfrm>
        </p:spPr>
      </p:pic>
    </p:spTree>
    <p:extLst>
      <p:ext uri="{BB962C8B-B14F-4D97-AF65-F5344CB8AC3E}">
        <p14:creationId xmlns:p14="http://schemas.microsoft.com/office/powerpoint/2010/main" val="300357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9"/>
    </mc:Choice>
    <mc:Fallback>
      <p:transition spd="slow" advTm="67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7266EF-2733-459C-8748-7A80EC9B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DIAMOND Exhibitor SPONSOR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4D9093-657E-4B01-BE52-80B78C6B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2994053"/>
            <a:ext cx="10251440" cy="32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"/>
    </mc:Choice>
    <mc:Fallback>
      <p:transition spd="slow" advTm="318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C0CDD18-D26B-4D44-BCD7-B18C13C5A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428999"/>
            <a:ext cx="8153400" cy="2876385"/>
          </a:xfrm>
        </p:spPr>
      </p:pic>
    </p:spTree>
    <p:extLst>
      <p:ext uri="{BB962C8B-B14F-4D97-AF65-F5344CB8AC3E}">
        <p14:creationId xmlns:p14="http://schemas.microsoft.com/office/powerpoint/2010/main" val="47541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3"/>
    </mc:Choice>
    <mc:Fallback>
      <p:transition spd="slow" advTm="655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98AEAE6E-105B-481E-B8C8-25C25E68E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1" y="3429000"/>
            <a:ext cx="8686800" cy="2773017"/>
          </a:xfrm>
        </p:spPr>
      </p:pic>
    </p:spTree>
    <p:extLst>
      <p:ext uri="{BB962C8B-B14F-4D97-AF65-F5344CB8AC3E}">
        <p14:creationId xmlns:p14="http://schemas.microsoft.com/office/powerpoint/2010/main" val="298038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3"/>
    </mc:Choice>
    <mc:Fallback>
      <p:transition spd="slow" advTm="6623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50A5B4-EA7E-4E40-B3CF-CC25AEDF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3511942"/>
            <a:ext cx="9337040" cy="2674173"/>
          </a:xfrm>
        </p:spPr>
      </p:pic>
    </p:spTree>
    <p:extLst>
      <p:ext uri="{BB962C8B-B14F-4D97-AF65-F5344CB8AC3E}">
        <p14:creationId xmlns:p14="http://schemas.microsoft.com/office/powerpoint/2010/main" val="330816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7"/>
    </mc:Choice>
    <mc:Fallback>
      <p:transition spd="slow" advTm="711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93E08177-70D7-445B-9BC7-65433A8D0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3068320"/>
            <a:ext cx="9479280" cy="3165503"/>
          </a:xfrm>
        </p:spPr>
      </p:pic>
    </p:spTree>
    <p:extLst>
      <p:ext uri="{BB962C8B-B14F-4D97-AF65-F5344CB8AC3E}">
        <p14:creationId xmlns:p14="http://schemas.microsoft.com/office/powerpoint/2010/main" val="7258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1"/>
    </mc:Choice>
    <mc:Fallback>
      <p:transition spd="slow" advTm="660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8336C1-7DA0-402D-ACF8-1EB46AFFC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24" y="3864134"/>
            <a:ext cx="9317036" cy="2242026"/>
          </a:xfrm>
        </p:spPr>
      </p:pic>
    </p:spTree>
    <p:extLst>
      <p:ext uri="{BB962C8B-B14F-4D97-AF65-F5344CB8AC3E}">
        <p14:creationId xmlns:p14="http://schemas.microsoft.com/office/powerpoint/2010/main" val="394586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2"/>
    </mc:Choice>
    <mc:Fallback>
      <p:transition spd="slow" advTm="636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Conference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85898994-CDE7-40A8-8CCC-30C8CCDF0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1714" y="-1197808"/>
            <a:ext cx="4582159" cy="11529452"/>
          </a:xfrm>
        </p:spPr>
      </p:pic>
    </p:spTree>
    <p:extLst>
      <p:ext uri="{BB962C8B-B14F-4D97-AF65-F5344CB8AC3E}">
        <p14:creationId xmlns:p14="http://schemas.microsoft.com/office/powerpoint/2010/main" val="387455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8"/>
    </mc:Choice>
    <mc:Fallback>
      <p:transition spd="slow" advTm="6608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alm tree&#10;&#10;Description automatically generated">
            <a:extLst>
              <a:ext uri="{FF2B5EF4-FFF2-40B4-BE49-F238E27FC236}">
                <a16:creationId xmlns:a16="http://schemas.microsoft.com/office/drawing/2014/main" id="{3792ECB9-99F1-4C31-8FC2-BCBAC10FF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4" y="2735249"/>
            <a:ext cx="7965440" cy="3656173"/>
          </a:xfrm>
        </p:spPr>
      </p:pic>
    </p:spTree>
    <p:extLst>
      <p:ext uri="{BB962C8B-B14F-4D97-AF65-F5344CB8AC3E}">
        <p14:creationId xmlns:p14="http://schemas.microsoft.com/office/powerpoint/2010/main" val="117465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3"/>
    </mc:Choice>
    <mc:Fallback>
      <p:transition spd="slow" advTm="604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BRONZE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92B59CF3-F744-4691-BC20-D2B1524B6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0" y="2590801"/>
            <a:ext cx="7498080" cy="3627119"/>
          </a:xfrm>
        </p:spPr>
      </p:pic>
    </p:spTree>
    <p:extLst>
      <p:ext uri="{BB962C8B-B14F-4D97-AF65-F5344CB8AC3E}">
        <p14:creationId xmlns:p14="http://schemas.microsoft.com/office/powerpoint/2010/main" val="82382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"/>
    </mc:Choice>
    <mc:Fallback>
      <p:transition spd="slow" advTm="627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1505117" y="5269059"/>
            <a:ext cx="9054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   </a:t>
            </a:r>
            <a:r>
              <a:rPr lang="en-US" sz="6000" b="1" dirty="0">
                <a:solidFill>
                  <a:srgbClr val="FF0000"/>
                </a:solidFill>
              </a:rPr>
              <a:t>GENERAL Sponsors</a:t>
            </a:r>
          </a:p>
        </p:txBody>
      </p:sp>
    </p:spTree>
    <p:extLst>
      <p:ext uri="{BB962C8B-B14F-4D97-AF65-F5344CB8AC3E}">
        <p14:creationId xmlns:p14="http://schemas.microsoft.com/office/powerpoint/2010/main" val="398790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"/>
    </mc:Choice>
    <mc:Fallback>
      <p:transition spd="slow" advTm="700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GENERAL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>
                <a:solidFill>
                  <a:srgbClr val="FFFFFF"/>
                </a:solidFill>
              </a:rPr>
              <a:t>Conference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489643F3-B534-4634-AE08-23AD8792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1" y="3037840"/>
            <a:ext cx="9265920" cy="3180080"/>
          </a:xfrm>
        </p:spPr>
      </p:pic>
    </p:spTree>
    <p:extLst>
      <p:ext uri="{BB962C8B-B14F-4D97-AF65-F5344CB8AC3E}">
        <p14:creationId xmlns:p14="http://schemas.microsoft.com/office/powerpoint/2010/main" val="298853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6"/>
    </mc:Choice>
    <mc:Fallback>
      <p:transition spd="slow" advTm="68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7266EF-2733-459C-8748-7A80EC9B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DIAMOND Exhibitor SPONSOR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AD9C2E-3100-4B01-8F72-21A0ED22F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6" y="3228109"/>
            <a:ext cx="8001001" cy="30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"/>
    </mc:Choice>
    <mc:Fallback>
      <p:transition spd="slow" advTm="15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GENERAL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8DD30-E7B9-43C4-96C9-9A33E91D2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3759200"/>
            <a:ext cx="11714480" cy="2468880"/>
          </a:xfrm>
        </p:spPr>
      </p:pic>
    </p:spTree>
    <p:extLst>
      <p:ext uri="{BB962C8B-B14F-4D97-AF65-F5344CB8AC3E}">
        <p14:creationId xmlns:p14="http://schemas.microsoft.com/office/powerpoint/2010/main" val="21871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8"/>
    </mc:Choice>
    <mc:Fallback>
      <p:transition spd="slow" advTm="57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EEF-670F-4950-8A39-2B523B91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552" y="699716"/>
            <a:ext cx="4383314" cy="5256022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237F-0A61-4FCA-B06B-9BC82E55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542" y="1028699"/>
            <a:ext cx="4758118" cy="4800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0746E8-1079-40D4-80EB-8A5BECC1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7" y="1028700"/>
            <a:ext cx="6748757" cy="324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42FE-17BA-4E1A-A219-034DFF589815}"/>
              </a:ext>
            </a:extLst>
          </p:cNvPr>
          <p:cNvSpPr txBox="1"/>
          <p:nvPr/>
        </p:nvSpPr>
        <p:spPr>
          <a:xfrm>
            <a:off x="841572" y="5438335"/>
            <a:ext cx="97185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   </a:t>
            </a:r>
            <a:r>
              <a:rPr lang="en-US" sz="6000" b="1" dirty="0">
                <a:solidFill>
                  <a:srgbClr val="FF0000"/>
                </a:solidFill>
              </a:rPr>
              <a:t>PLATINUM Sponsors 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9203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2"/>
    </mc:Choice>
    <mc:Fallback>
      <p:transition spd="slow" advTm="66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PLATINUM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57CCDB-D3C7-4F55-9696-EDE0C9F30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3556000"/>
            <a:ext cx="1158318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"/>
    </mc:Choice>
    <mc:Fallback>
      <p:transition spd="slow" advTm="66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PLATINUM Exhibitor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dark, laptop, traffic, street&#10;&#10;Description automatically generated">
            <a:extLst>
              <a:ext uri="{FF2B5EF4-FFF2-40B4-BE49-F238E27FC236}">
                <a16:creationId xmlns:a16="http://schemas.microsoft.com/office/drawing/2014/main" id="{7687FF64-E0CC-40BC-B537-52D7E393F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" y="3007360"/>
            <a:ext cx="10924247" cy="3384061"/>
          </a:xfrm>
        </p:spPr>
      </p:pic>
    </p:spTree>
    <p:extLst>
      <p:ext uri="{BB962C8B-B14F-4D97-AF65-F5344CB8AC3E}">
        <p14:creationId xmlns:p14="http://schemas.microsoft.com/office/powerpoint/2010/main" val="422774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"/>
    </mc:Choice>
    <mc:Fallback>
      <p:transition spd="slow" advTm="60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B6D1-170C-409F-A87F-9C98FB4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PLATINUM Conference SPONSOR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054186-29D3-455E-97D4-95665FFB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3610768"/>
            <a:ext cx="9956800" cy="2657952"/>
          </a:xfrm>
        </p:spPr>
      </p:pic>
    </p:spTree>
    <p:extLst>
      <p:ext uri="{BB962C8B-B14F-4D97-AF65-F5344CB8AC3E}">
        <p14:creationId xmlns:p14="http://schemas.microsoft.com/office/powerpoint/2010/main" val="66183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7"/>
    </mc:Choice>
    <mc:Fallback>
      <p:transition spd="slow" advTm="607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184</Words>
  <Application>Microsoft Office PowerPoint</Application>
  <PresentationFormat>Widescreen</PresentationFormat>
  <Paragraphs>74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   California    Automatic     Fire     Alarm     Association   50th ANNUAL CONFERENCE</vt:lpstr>
      <vt:lpstr>    </vt:lpstr>
      <vt:lpstr>DIAMOND Exhibitor SPONSOR</vt:lpstr>
      <vt:lpstr>DIAMOND Exhibitor SPONSOR</vt:lpstr>
      <vt:lpstr>DIAMOND Exhibitor SPONSOR</vt:lpstr>
      <vt:lpstr>    </vt:lpstr>
      <vt:lpstr>PLATINUM Exhibitor SPONSOR</vt:lpstr>
      <vt:lpstr>PLATINUM Exhibitor SPONSOR</vt:lpstr>
      <vt:lpstr>PLATINUM Conference SPONSOR</vt:lpstr>
      <vt:lpstr>PLATINUM Exhibitor SPONSOR</vt:lpstr>
      <vt:lpstr>PLATINUM Exhibitor SPONSOR</vt:lpstr>
      <vt:lpstr>    </vt:lpstr>
      <vt:lpstr>GOLD Conference SPONSOR</vt:lpstr>
      <vt:lpstr>GOLD Conference SPONSOR</vt:lpstr>
      <vt:lpstr>GOLD Conference SPONSOR</vt:lpstr>
      <vt:lpstr>GOLD Exhibitor SPONSOR</vt:lpstr>
      <vt:lpstr>GOLD Exhibitor SPONSOR</vt:lpstr>
      <vt:lpstr>GOLD Exhibitor SPONSOR</vt:lpstr>
      <vt:lpstr>GOLD Conference SPONSOR</vt:lpstr>
      <vt:lpstr>GOLD Exhibitor SPONSOR</vt:lpstr>
      <vt:lpstr>    </vt:lpstr>
      <vt:lpstr>SILVER Conference SPONSOR</vt:lpstr>
      <vt:lpstr>SILVER Conference SPONSOR</vt:lpstr>
      <vt:lpstr>SILVER Exhibitor SPONSOR</vt:lpstr>
      <vt:lpstr>SILVER Exhibitor SPONSOR</vt:lpstr>
      <vt:lpstr>SILVER Exhibitor SPONSOR</vt:lpstr>
      <vt:lpstr>SILVER Exhibitor SPONSOR</vt:lpstr>
      <vt:lpstr>SILVER Conference SPONSOR</vt:lpstr>
      <vt:lpstr>SILVER Exhibitor SPONSOR</vt:lpstr>
      <vt:lpstr>SILVER Exhibitor SPONSOR</vt:lpstr>
      <vt:lpstr>SILVER Conference SPONSOR</vt:lpstr>
      <vt:lpstr>SILVER Exhibitor SPONSOR</vt:lpstr>
      <vt:lpstr>SILVER Conference SPONSOR</vt:lpstr>
      <vt:lpstr>SILVER Conference SPONSOR</vt:lpstr>
      <vt:lpstr>SILVER Exhibitor SPONSOR</vt:lpstr>
      <vt:lpstr>SILVER Exhibitor SPONSOR</vt:lpstr>
      <vt:lpstr>    </vt:lpstr>
      <vt:lpstr>BRONZE Conference SPONSOR</vt:lpstr>
      <vt:lpstr>BRONZE Conference SPONSOR</vt:lpstr>
      <vt:lpstr>BRONZE Conference SPONSOR</vt:lpstr>
      <vt:lpstr>BRONZE Conference SPONSOR</vt:lpstr>
      <vt:lpstr>BRONZE Conference SPONSOR</vt:lpstr>
      <vt:lpstr>BRONZE Conference SPONSOR</vt:lpstr>
      <vt:lpstr>BRONZE Exhibitor SPONSOR</vt:lpstr>
      <vt:lpstr>BRONZE Conference SPONSOR</vt:lpstr>
      <vt:lpstr>BRONZE Conference SPONSOR</vt:lpstr>
      <vt:lpstr>BRONZE Conference SPONSOR</vt:lpstr>
      <vt:lpstr>    </vt:lpstr>
      <vt:lpstr>GENERAL Conference SPONSOR</vt:lpstr>
      <vt:lpstr>GENERAL Exhibitor SPONSOR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AUTOMATIC FIRE ALARM ASSOCIATION</dc:title>
  <dc:creator>Sharon Akahoshi</dc:creator>
  <cp:lastModifiedBy>Sharon Akahoshi</cp:lastModifiedBy>
  <cp:revision>92</cp:revision>
  <dcterms:created xsi:type="dcterms:W3CDTF">2019-11-19T22:16:38Z</dcterms:created>
  <dcterms:modified xsi:type="dcterms:W3CDTF">2020-02-02T17:04:39Z</dcterms:modified>
</cp:coreProperties>
</file>