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61" r:id="rId2"/>
    <p:sldId id="369" r:id="rId3"/>
    <p:sldId id="425" r:id="rId4"/>
    <p:sldId id="426" r:id="rId5"/>
    <p:sldId id="427" r:id="rId6"/>
    <p:sldId id="414" r:id="rId7"/>
    <p:sldId id="396" r:id="rId8"/>
    <p:sldId id="428" r:id="rId9"/>
    <p:sldId id="429" r:id="rId10"/>
    <p:sldId id="430" r:id="rId11"/>
    <p:sldId id="370" r:id="rId12"/>
    <p:sldId id="431" r:id="rId13"/>
    <p:sldId id="416" r:id="rId14"/>
    <p:sldId id="432" r:id="rId15"/>
    <p:sldId id="413" r:id="rId16"/>
    <p:sldId id="398" r:id="rId17"/>
    <p:sldId id="397" r:id="rId18"/>
    <p:sldId id="421" r:id="rId19"/>
    <p:sldId id="403" r:id="rId20"/>
    <p:sldId id="378" r:id="rId21"/>
    <p:sldId id="377" r:id="rId22"/>
    <p:sldId id="422" r:id="rId23"/>
    <p:sldId id="433" r:id="rId24"/>
    <p:sldId id="307" r:id="rId25"/>
    <p:sldId id="434" r:id="rId26"/>
    <p:sldId id="420" r:id="rId27"/>
    <p:sldId id="418" r:id="rId28"/>
    <p:sldId id="435" r:id="rId29"/>
    <p:sldId id="3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321" autoAdjust="0"/>
  </p:normalViewPr>
  <p:slideViewPr>
    <p:cSldViewPr>
      <p:cViewPr varScale="1">
        <p:scale>
          <a:sx n="53" d="100"/>
          <a:sy n="53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62"/>
    </p:cViewPr>
  </p:sorterViewPr>
  <p:notesViewPr>
    <p:cSldViewPr>
      <p:cViewPr varScale="1">
        <p:scale>
          <a:sx n="56" d="100"/>
          <a:sy n="56" d="100"/>
        </p:scale>
        <p:origin x="-27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077F-4330-432F-B1B9-0D1F9303674A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28133-8B02-4D03-B4A8-9E79C98A5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4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0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7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8133-8B02-4D03-B4A8-9E79C98A50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375A71-24A0-43FB-B959-E3B572AEAF48}" type="datetimeFigureOut">
              <a:rPr lang="en-US" smtClean="0"/>
              <a:pPr/>
              <a:t>01/28/19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23BA73-51C0-4142-9B29-9737A7588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0" l="1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"/>
            <a:ext cx="5810250" cy="68923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1" y="228600"/>
            <a:ext cx="619125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LeftDown"/>
              <a:lightRig rig="threePt" dir="t"/>
            </a:scene3d>
            <a:sp3d extrusionH="57150">
              <a:bevelT w="38100" h="38100"/>
              <a:bevelB w="38100" h="38100" prst="convex"/>
            </a:sp3d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CAFAA ANNUAL CONFERENCE</a:t>
            </a:r>
          </a:p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2019</a:t>
            </a:r>
          </a:p>
          <a:p>
            <a:pPr algn="ctr"/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9" y="737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5" y="304800"/>
            <a:ext cx="899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F9854-36AF-4B7E-9F68-C96CDD905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86038"/>
            <a:ext cx="6324600" cy="42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93B6B-5371-428E-AD91-51053E79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6" y="1600200"/>
            <a:ext cx="833288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6B795-3D24-4ED5-83B5-774F6432F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4" y="2514600"/>
            <a:ext cx="87964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96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FF2D8-484C-471D-8F46-11D100BDA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2" y="2667000"/>
            <a:ext cx="8525556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96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CA425-2CFF-4282-B2B0-33CE00D18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929"/>
            <a:ext cx="8229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900" cy="7621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1B0E60-4049-4868-BE3E-BCBF5B4C4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6" y="1873788"/>
            <a:ext cx="8292867" cy="3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8197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E9100-DB31-4E65-B121-E45F1F681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1" y="1905000"/>
            <a:ext cx="8576337" cy="38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8197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32F36-0E9B-44E5-9824-2ECD5CE87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8197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E4604-BE80-4A95-AAD6-D8547317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38901"/>
            <a:ext cx="8331304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6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6626" y="228600"/>
            <a:ext cx="6417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7521"/>
            <a:ext cx="5181600" cy="47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" y="-30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245" y="2900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85DD3-F4E2-4F48-96AB-C791BA42B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82" y="1783527"/>
            <a:ext cx="6228545" cy="46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6622" y="228600"/>
            <a:ext cx="6417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9B0C2-1ABE-45C4-80DD-3C073CFED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23181"/>
            <a:ext cx="8458200" cy="43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6622" y="228600"/>
            <a:ext cx="6417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9" y="2438400"/>
            <a:ext cx="871456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6622" y="228600"/>
            <a:ext cx="6417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E6C51-FC9E-4D20-AB80-9CCD044B0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93" y="1657529"/>
            <a:ext cx="6553200" cy="45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6622" y="228600"/>
            <a:ext cx="6417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47D9A-E5AE-4522-AF85-87EE8FE5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3" y="2933700"/>
            <a:ext cx="861521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0" name="Rectangle 2059"/>
          <p:cNvSpPr/>
          <p:nvPr/>
        </p:nvSpPr>
        <p:spPr>
          <a:xfrm>
            <a:off x="914400" y="-228600"/>
            <a:ext cx="7289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Bronze Sponsors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35E27-47C9-44F2-AA07-FE404D2F5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371600"/>
            <a:ext cx="4495800" cy="47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0" name="Rectangle 2059"/>
          <p:cNvSpPr/>
          <p:nvPr/>
        </p:nvSpPr>
        <p:spPr>
          <a:xfrm>
            <a:off x="914400" y="-228600"/>
            <a:ext cx="7289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Bronze Sponsors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91AD7-34A5-438E-9D0C-D4B5B53C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" y="1524000"/>
            <a:ext cx="85862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0" name="Rectangle 2059"/>
          <p:cNvSpPr/>
          <p:nvPr/>
        </p:nvSpPr>
        <p:spPr>
          <a:xfrm>
            <a:off x="914400" y="-228600"/>
            <a:ext cx="7289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Bronze Sponsors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E5BB-01AD-4E45-840B-879DDEA67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05600" cy="48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0" name="Rectangle 2059"/>
          <p:cNvSpPr/>
          <p:nvPr/>
        </p:nvSpPr>
        <p:spPr>
          <a:xfrm>
            <a:off x="914400" y="-228600"/>
            <a:ext cx="7289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Bronze Sponsors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6" y="2133600"/>
            <a:ext cx="72169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0" name="Rectangle 2059"/>
          <p:cNvSpPr/>
          <p:nvPr/>
        </p:nvSpPr>
        <p:spPr>
          <a:xfrm>
            <a:off x="914400" y="-228600"/>
            <a:ext cx="7289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Bronze Sponsors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CC3ED-B8E9-41AD-9612-51A29458A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22" y="1401373"/>
            <a:ext cx="6418729" cy="49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427" y="228600"/>
            <a:ext cx="76995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 Sponsors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4639F-E3ED-44FB-BB50-C0606B749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13" y="1390735"/>
            <a:ext cx="6712173" cy="50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245" y="2900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46D1C-B227-4A5E-92E4-0B846154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2209800"/>
            <a:ext cx="882155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245" y="2900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839D5-55C0-4E43-99CF-2C177C56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" y="1776611"/>
            <a:ext cx="8420637" cy="42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245" y="2900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5" y="2487288"/>
            <a:ext cx="9162245" cy="21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245" y="2900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F2DDE-3BA5-4841-82D2-642DB2939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" y="1746131"/>
            <a:ext cx="8558529" cy="45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9" y="737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5" y="304800"/>
            <a:ext cx="899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54AB4-D5EB-4AF0-BA2F-64D5DFC63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31804"/>
            <a:ext cx="8610600" cy="20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9" y="737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5" y="304800"/>
            <a:ext cx="899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12B45-B106-4FD3-BF70-D8C9BD73B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2057400"/>
            <a:ext cx="8429625" cy="36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9" y="737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5" y="304800"/>
            <a:ext cx="899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glow rad="139700">
                    <a:srgbClr val="79463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Gold Sponsor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1B3C9-6579-4D19-924E-FE21685BF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0957"/>
            <a:ext cx="8534400" cy="13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d"/>
      </p:transition>
    </mc:Choice>
    <mc:Fallback xmlns="">
      <p:transition spd="slow" advClick="0" advTm="2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21022</TotalTime>
  <Words>77</Words>
  <Application>Microsoft Office PowerPoint</Application>
  <PresentationFormat>On-screen Show (4:3)</PresentationFormat>
  <Paragraphs>47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Levy</dc:creator>
  <cp:lastModifiedBy>Jay .</cp:lastModifiedBy>
  <cp:revision>135</cp:revision>
  <dcterms:created xsi:type="dcterms:W3CDTF">2013-01-09T18:18:40Z</dcterms:created>
  <dcterms:modified xsi:type="dcterms:W3CDTF">2019-01-29T04:49:51Z</dcterms:modified>
</cp:coreProperties>
</file>