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23C05-C77F-4A42-AB4D-D11284162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A18A79-1CA2-4313-ACD6-710895B30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4A7DB-FECD-49F1-905E-3819EBA25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B48A-C06D-4BE9-867F-0147983302C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A6008-C462-4AAD-B698-777C2B2E5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4A07E-8783-4EB8-8985-40E998A11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4C90-43D0-44F1-89FB-93348DB0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6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8200B-4F5D-4A15-93EE-A6131C599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BFC0AC-3DD9-4170-9AD2-DF45FAAA4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07DD6-0562-4CC9-99B3-AD9577D38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B48A-C06D-4BE9-867F-0147983302C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563DB-D11E-4BA3-94AB-6521C7C43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200DE-E363-474C-8F5D-900B2DF50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4C90-43D0-44F1-89FB-93348DB0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1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708253-3CCF-4A32-A386-89F64F1206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884C32-1AA2-42FE-A3C3-36F02CCD6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21164-A05B-4F4A-9930-D7AC0452E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B48A-C06D-4BE9-867F-0147983302C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AF6FA-60E9-4552-95FF-C2FB88834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F9D46-A40D-416E-A546-5760AE642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4C90-43D0-44F1-89FB-93348DB0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4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412D2-AEAA-4A00-BDA7-DC4C0FB3B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24D8D-04EE-4ED0-8909-8AFC5216B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5B78D-1737-4E54-9F59-F74452EEC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B48A-C06D-4BE9-867F-0147983302C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9B8CC-96D3-4372-99DF-2B7E72B27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E5605-9CE4-43A7-9058-16532D47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4C90-43D0-44F1-89FB-93348DB0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13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EB1A1-2486-4ED6-89F2-0659E5798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7EAF7F-909E-441C-BCA5-7906DBB4A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6A33F-E140-42F8-8363-136543BCA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B48A-C06D-4BE9-867F-0147983302C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6AE15-DBF6-48A9-8174-815FB8A14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9CABE-B2A3-4F60-994C-B26FA9D1F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4C90-43D0-44F1-89FB-93348DB0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8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771C5-04C5-4B88-B9C0-38633BD6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88CF2-FCD3-4E24-AE50-5D1633C5C7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978C0E-3100-41A5-9BF4-458D70006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BD884-38A4-48B0-A538-D66EBD201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B48A-C06D-4BE9-867F-0147983302C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12178-BF29-4226-9C2A-5BDB1422D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369C9-8943-44BF-AE95-DBEA19FD6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4C90-43D0-44F1-89FB-93348DB0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6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954B2-2154-40A9-BC14-DD3AFEB4E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69F9E-6C53-46EE-89B4-A38559486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941D00-ECFC-4308-8087-FF2E386A5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50DD28-6A48-4C60-A54C-78222F4A72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BC4DFF-1BA6-43A1-B3FE-417CEBF417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92C320-3A2E-42B6-82A3-CAF65BCD5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B48A-C06D-4BE9-867F-0147983302C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B73CC8-35BC-49C6-B3CA-9460CFB06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0DFC63-0067-49C1-AEC1-39E4BC124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4C90-43D0-44F1-89FB-93348DB0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9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52B3B-1395-48A7-8B5B-338223CE7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F5517B-7B48-436A-8589-9E57F2EB4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B48A-C06D-4BE9-867F-0147983302C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8AA578-91DE-4100-A379-227AA2825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EB5815-1A73-478D-B22A-867A8A22E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4C90-43D0-44F1-89FB-93348DB0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8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E00884-EA14-4903-AB73-7D64B49F2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B48A-C06D-4BE9-867F-0147983302C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87AA8A-3DC9-4F27-8DAF-5E80E118D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588274-E7A8-4799-AC0F-E8A73D95A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4C90-43D0-44F1-89FB-93348DB0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6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A6C07-69A9-43FB-831C-72E65E3FB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32A6B-1735-4F10-9F4C-E613A48A2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B82FAF-5711-4AFD-9CD6-6DB239CE4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04659-76C9-43F3-B2D9-8B1F760C7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B48A-C06D-4BE9-867F-0147983302C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5FD7F-A33A-479D-952B-CA081E9E6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D2751-FE98-4781-B24D-81E21C1F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4C90-43D0-44F1-89FB-93348DB0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6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293D6-9BBA-45EF-9D61-D31CC97ED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6C8C7C-0694-464B-AE71-3863361FC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E21FF9-2C5D-440B-8083-873A28FA8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CED2DE-3CE8-4909-984D-8393243E1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B48A-C06D-4BE9-867F-0147983302C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2A72B-C2FE-4C54-A371-320B26552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73BEB-620D-4941-86D1-EE87FD086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4C90-43D0-44F1-89FB-93348DB0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9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15F8DE-E111-4ABA-A047-9E1FDE913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99789-58AD-422F-9CD9-CBACDCD23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1915D-2ADF-425A-8B3C-3B718D109F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8B48A-C06D-4BE9-867F-0147983302C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2734F-7711-4A45-BEEF-8A022BEF8D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479EF-BD8B-4B3E-A034-ED6E243D19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4C90-43D0-44F1-89FB-93348DB0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8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B363B-5B04-4CDF-BFF3-93830ACBAB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2018 Annual Conference Spouse Event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551FD0-D17B-4869-B85A-753B7A583C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9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sitting at a desk&#10;&#10;Description automatically generated">
            <a:extLst>
              <a:ext uri="{FF2B5EF4-FFF2-40B4-BE49-F238E27FC236}">
                <a16:creationId xmlns:a16="http://schemas.microsoft.com/office/drawing/2014/main" id="{EAF07381-7C0B-48D7-9D6F-383D0876CF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7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B4719D0A-F29C-482C-815A-FC58A1B207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346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288D0A8E-10E9-4E08-A162-EE1799FDFB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02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sitting at a dinner table&#10;&#10;Description automatically generated">
            <a:extLst>
              <a:ext uri="{FF2B5EF4-FFF2-40B4-BE49-F238E27FC236}">
                <a16:creationId xmlns:a16="http://schemas.microsoft.com/office/drawing/2014/main" id="{B907C8BB-BC34-4E26-8FB5-B21C74580A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152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sitting at a table in a restaurant&#10;&#10;Description automatically generated">
            <a:extLst>
              <a:ext uri="{FF2B5EF4-FFF2-40B4-BE49-F238E27FC236}">
                <a16:creationId xmlns:a16="http://schemas.microsoft.com/office/drawing/2014/main" id="{4D2D3E9E-0D5B-424D-84C3-19A4533462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28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2018 Annual Conference Spouse Event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Annual Conference Spouse Event</dc:title>
  <dc:creator>Sharon Akahoshi</dc:creator>
  <cp:lastModifiedBy>Sharon Akahoshi</cp:lastModifiedBy>
  <cp:revision>1</cp:revision>
  <dcterms:created xsi:type="dcterms:W3CDTF">2020-04-27T03:31:06Z</dcterms:created>
  <dcterms:modified xsi:type="dcterms:W3CDTF">2020-04-27T03:33:31Z</dcterms:modified>
</cp:coreProperties>
</file>