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6A2B0-E4DF-4C9A-BB0B-73D4BBEDD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1FDAC-4FAD-4800-8774-4ED0A912B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1EC53-AB62-41AE-A77B-E06BD903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0C5E6-A0E5-4039-81FC-A975F07A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10AB-5074-47F4-8023-1BF56443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EE169-6F10-4AA3-AA24-7B3A32E5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50F96-EF02-4F37-9A99-6FD259458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B9DC8-B2AB-43A1-81F3-341769B9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1581E-0AE4-4095-BFA2-7A17FB69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8D4F2-4C34-45A9-8A34-BFA7C901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5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5DB74-4064-4D3C-A38A-45EEECCFE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71C8E-EFBB-4AD2-A795-1B5172BAB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70E96-A194-40A8-B9E6-246690AD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C474F-9CC9-4CB2-9725-170EFCB8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39A7-AF06-4A42-B829-76C1E739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8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7A7C-5B8E-4284-A93C-29E93AFC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B8475-65F5-4BD7-9CC7-D57AF9CA7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74CAA-03E0-43F7-A77C-67B63725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4E2BE-94E0-4496-BBBE-20FFFFDF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CEADE-24F8-4F86-9A23-07598C2D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5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38613-6E56-4433-8603-3B1673DA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25254-651F-43B0-ADC0-F11DE4858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4A46B-0A18-45A5-94B6-B8A2097F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AD5F-E50D-4322-8C0C-414A1D161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43A8F-7774-465D-A25A-E2F92A82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4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5DCF-D5E2-46BE-93A8-C6900E1D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A50F-3026-46E7-BCBF-E036E756D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83C58-2446-4131-BEEB-055970636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896AB-D2A7-4E3F-9A00-18389406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F3BE4-FA26-4EFB-B6F8-26333EC4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3EAE3-5CFB-40D6-9E7F-69BAC6B9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8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D2039-F72B-4CC2-8C3D-949E0CA3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41836-9EB9-4EE3-8F19-FBDC9FDED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73F9D-9507-4145-82BE-9EDD3DD50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187BA-0691-475D-9C68-6641C4998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FC397-9007-4E99-B9E9-D923AE54C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3A405-1AF0-4CA5-A6C4-2C07EA19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4F1E5-D85E-403B-98B2-96256A63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AEA2B-DCEA-41DC-9CFC-8963CA44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2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478C-CABC-45A1-B78A-FB3842C18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1DFA7-7A54-4218-AB49-FE2926D0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C764F-A80A-48AA-A154-0BFB6689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F53B5-7B21-46FB-838A-04FFD3FB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5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FB8D-5740-4559-B0E8-7B0F788D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74A38-2A5D-44CA-8F3C-976773CB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4891-947B-415D-AF3E-E1EAE17D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7F62-ECC2-4E70-9C6C-AC7B80E0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C109-65A5-496B-9049-89DE7FC62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46F3A-6555-4C55-B786-7CAC2D3A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5F921-9B43-400E-872F-156336AC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E8125-4DE8-499F-A557-B5046A1F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5D993-DC91-4160-A67D-2EA4090D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7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2D7C7-70C0-4CAA-8B56-E6A03369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3D6-2735-45AE-B964-FE61B8827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7AC07-41CB-4A06-AB22-67E22DF8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06034-02D9-4FB7-956B-EA53BEA1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21129-9F02-411C-9F06-C0F8319A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84DCD-C4F4-44CF-87B6-48D9CEE7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0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F0DD0-B98E-4BEC-B3E0-18B6B19C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285F2-EFF2-431E-A5F9-589FA39D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FBEE4-4274-4C3C-916F-54D752944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83D42-560A-45D7-8FAE-7242E006573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7F5BB-C51E-47C5-82C3-744219B2D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3DBE5-BBA7-46C7-97B3-EB3D2DA6C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CC7B5-9B90-46DF-8786-D647EEDA7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7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DFBF-80B6-44F2-8ED0-3264B8D6F7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PHOTOS PROVIDED BY BILL HOPPLE – PAST CAFAA ANNUAL CONFERENCES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648DA-AA60-4406-97BC-3E914C08F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76B7F7-2D8F-44A1-8727-1BE41993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0C7FD925-4B6D-48C4-88BF-3755FEFCB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815" y="1825625"/>
            <a:ext cx="5802370" cy="4351338"/>
          </a:xfrm>
        </p:spPr>
      </p:pic>
    </p:spTree>
    <p:extLst>
      <p:ext uri="{BB962C8B-B14F-4D97-AF65-F5344CB8AC3E}">
        <p14:creationId xmlns:p14="http://schemas.microsoft.com/office/powerpoint/2010/main" val="131817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14D-6534-4338-B5D3-7822621A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indow&#10;&#10;Description automatically generated">
            <a:extLst>
              <a:ext uri="{FF2B5EF4-FFF2-40B4-BE49-F238E27FC236}">
                <a16:creationId xmlns:a16="http://schemas.microsoft.com/office/drawing/2014/main" id="{08DD9E24-3FA6-41E7-92C1-2B2573A75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48513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0368-BAA2-4149-8123-345CE6C6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38B6858A-0168-4555-9EB0-ADDA092FE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04364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346C-32A3-4D09-B5C4-DBD8414B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hoto, different&#10;&#10;Description automatically generated">
            <a:extLst>
              <a:ext uri="{FF2B5EF4-FFF2-40B4-BE49-F238E27FC236}">
                <a16:creationId xmlns:a16="http://schemas.microsoft.com/office/drawing/2014/main" id="{843839AE-26C2-4174-9CCB-A7C549092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245491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</Words>
  <Application>Microsoft Office PowerPoint</Application>
  <PresentationFormat>Widescreen</PresentationFormat>
  <Paragraphs>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PHOTOS PROVIDED BY BILL HOPPLE – PAST CAFAA ANNUAL CONFERENCES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 PROVIDED BY BILL HOPPLE – PAST CAFAA ANNUAL CONFERENCES</dc:title>
  <dc:creator>Sharon Akahoshi</dc:creator>
  <cp:lastModifiedBy>Sharon Akahoshi</cp:lastModifiedBy>
  <cp:revision>1</cp:revision>
  <dcterms:created xsi:type="dcterms:W3CDTF">2020-05-22T16:34:07Z</dcterms:created>
  <dcterms:modified xsi:type="dcterms:W3CDTF">2020-05-22T16:48:07Z</dcterms:modified>
</cp:coreProperties>
</file>