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4854-B994-46A9-B746-F2E053F2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44521-4745-4B87-8C6E-68FA00FB9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EC7A-B7F6-43B2-9419-2960F049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EC172-49CC-45FB-8444-08322DFC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C142F-44FA-4801-A81C-F1A082B3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5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3125-C30F-4D4F-9C54-12DD6356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FDBFC-B756-488D-BEDF-BCF33BD6D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D97B3-4F29-419B-AF4F-A05D3709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D791F-0259-4573-B3FD-2FF82005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3B67A-E75B-48C9-AEFE-5EA6AAA1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C50BD2-6B0E-4A49-8653-C57C6B3B1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47A06-4C74-42A8-B27B-06914BBC3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C25B1-6779-496C-B0E2-9FC91805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1E523-2707-4DFE-9C10-DD1352AA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61F80-BF6C-4195-BC3A-CCD869A9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2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2BEA-136F-4A80-9358-4307D7DB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9A7E6-B142-46A7-95F7-393498D45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70F89-6A67-483F-B2B8-5EF08406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FA5DD-7188-4CFF-A545-F989766A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DCCF2-9831-47AB-BC11-614146DF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7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C987-C46D-4E7F-B78E-3497E127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77837-AF39-45B6-B922-14D758B19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98F03-95FB-4F51-8B26-36106E33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8E04-9B06-4835-B833-31E21E02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11FA9-1D58-4488-8F2B-8B23D927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3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B5D2-EF39-4734-B706-8B7EE5C4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E9F7-AE3A-417E-BEAD-93627AAC9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09619-5ABF-4AFC-8507-B4005B8E2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D295F-FBFB-4996-81E5-9D90B0C3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22E93-CC5E-4689-B358-E369E904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8B6-457B-4AE9-92DC-4ACEC197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1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A905-A132-4751-B7B8-E629E44C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1044B-AF6F-4B0C-A0AF-05E179B1D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85CD3-C0E3-4E9E-BAD2-086DE8B5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D6B5E-7A28-4374-8D79-35D97D160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DEDACA-0AD3-4849-B0C2-89F5EC5D7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98617D-3D69-43CE-94B6-9BE55752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F5396-EC96-4CFF-B334-E23FD39C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9AB011-F290-46FD-8708-5917D5B2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504FE-BB9E-4554-AA49-35912102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2495B-A33E-449E-A0B1-1843D7B7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16210-EFA7-4CF9-AA19-F481CF43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AE4C3-780A-4AE4-8B2B-34AC4826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19F8C-4EE0-49DC-A205-BB28E2AD8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08A6D-EC02-4867-B549-014FE11B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5F180-88D0-488E-9ACD-4691F513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4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F96C-0F36-48FB-B8D1-F8A5552D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D12B-2F7E-4C88-A584-9815AB3CB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17171-2F0F-4439-8BB2-5F7133212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C92C0-2902-4F01-A68F-3E1DDB4F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BCC63-21A5-4F45-9B42-C2D504F6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2EEE2-439B-4438-A52D-AE846B7C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9D3E-C351-4F87-9974-D456D1D2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67F1B-6921-4EB1-9806-0AE3B0971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A6BEF-E7DF-4DA5-A71C-5BC9864BC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4994C-1DFD-4A19-8822-4F740AF8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E186F-5A21-4064-A21F-9044FB0F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CC916-3D1C-421D-B9E4-6EF6C3D6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AA3C2-2249-4548-9221-F78AF1FC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DB6F8-02FC-4BE9-814F-7E401903B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9B3E6-2DB0-4C92-AEC6-9E83E02EE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1E1F0-FB63-4417-97EE-86936F8F3F6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243FB-2716-40E9-8645-6D51F3A8C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8E2ED-8532-45AB-BB63-3173AAFFA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347CB-3118-4D89-8415-ACA90FC79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0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300B-AEDB-4C9F-B05B-F2327F1C3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2011 ANNUAL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C01BB-AB70-446F-AC9F-6211073773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69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3D1C-3CE5-4B1F-9002-E2F64941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table&#10;&#10;Description automatically generated">
            <a:extLst>
              <a:ext uri="{FF2B5EF4-FFF2-40B4-BE49-F238E27FC236}">
                <a16:creationId xmlns:a16="http://schemas.microsoft.com/office/drawing/2014/main" id="{7C462C71-1ED5-459B-B031-7B2F56FA9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858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F74D0-095A-455F-8776-9554CE70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guitar&#10;&#10;Description automatically generated">
            <a:extLst>
              <a:ext uri="{FF2B5EF4-FFF2-40B4-BE49-F238E27FC236}">
                <a16:creationId xmlns:a16="http://schemas.microsoft.com/office/drawing/2014/main" id="{506C99C7-30B0-44A3-AE4E-DD0775E82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7658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C45EA-EEB3-49D5-98D1-A2F496F1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4AA676A-A6FD-4D5A-BC74-E2E2ADE0E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9665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9547-F160-4029-906A-E4D3BFB8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65E421E-A785-452E-A7D6-E0CFC68A6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6296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7C74-8DA6-4B35-A4A3-1DD4B60A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F74C1122-A130-4D73-ACED-C73B7D301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1177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4030-E702-4E75-BF3E-4209A8F6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A6590CBC-E390-4F87-BF19-8815D75DF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397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5CF2-AA4B-4EF3-9A02-108C4F55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wo people sitting at a table&#10;&#10;Description automatically generated">
            <a:extLst>
              <a:ext uri="{FF2B5EF4-FFF2-40B4-BE49-F238E27FC236}">
                <a16:creationId xmlns:a16="http://schemas.microsoft.com/office/drawing/2014/main" id="{4E4F7895-0243-4396-8AC3-D05EDF85E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70730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7046-4261-419C-9EA2-ACB31EF8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in a room&#10;&#10;Description automatically generated">
            <a:extLst>
              <a:ext uri="{FF2B5EF4-FFF2-40B4-BE49-F238E27FC236}">
                <a16:creationId xmlns:a16="http://schemas.microsoft.com/office/drawing/2014/main" id="{03C19BBE-1397-4EA7-8E03-6998B82C4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4749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2F2C-4991-412A-B967-D745E651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in a room&#10;&#10;Description automatically generated">
            <a:extLst>
              <a:ext uri="{FF2B5EF4-FFF2-40B4-BE49-F238E27FC236}">
                <a16:creationId xmlns:a16="http://schemas.microsoft.com/office/drawing/2014/main" id="{3CF80D7A-D909-4835-BD28-F6ADB3DBF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22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29B5-4166-4DF9-934F-82536274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F9B461-0C4C-4D96-AAEF-A2886596B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9942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7634-2991-455B-B4C5-7720CDDF7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FFD4309-A641-4886-85CD-7A05195E5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1461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F2E6-ADAA-4AFE-85B7-32F73AFC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69A61C6B-738D-47C9-8576-26F58A87E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0722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FCDD-A086-4689-944E-942D2CE7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person, person, board&#10;&#10;Description automatically generated">
            <a:extLst>
              <a:ext uri="{FF2B5EF4-FFF2-40B4-BE49-F238E27FC236}">
                <a16:creationId xmlns:a16="http://schemas.microsoft.com/office/drawing/2014/main" id="{6C8E314B-5084-4859-BFED-831836681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193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D057-960C-4EF9-8C6F-89065A35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bed, laying, lying&#10;&#10;Description automatically generated">
            <a:extLst>
              <a:ext uri="{FF2B5EF4-FFF2-40B4-BE49-F238E27FC236}">
                <a16:creationId xmlns:a16="http://schemas.microsoft.com/office/drawing/2014/main" id="{678F1EEA-6AE6-4EF2-9638-F03ACEEEE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1826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2011 ANNUAL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ANNUAL CONFERENCE</dc:title>
  <dc:creator>Sharon Akahoshi</dc:creator>
  <cp:lastModifiedBy>Sharon Akahoshi</cp:lastModifiedBy>
  <cp:revision>1</cp:revision>
  <dcterms:created xsi:type="dcterms:W3CDTF">2020-07-03T00:57:25Z</dcterms:created>
  <dcterms:modified xsi:type="dcterms:W3CDTF">2020-07-03T01:01:11Z</dcterms:modified>
</cp:coreProperties>
</file>