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F0E4-0207-41F3-85AC-86C4BD570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E2117-F239-49A8-AC0D-4247FC2E0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48E41-B507-4AA8-AC50-62F39DD84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CD878-C933-49F0-B744-5515002E7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0192F-B7FF-4C3A-ADC6-199B8DDC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B0AD-E768-4D98-B0E1-597B51421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61A32-6440-4602-AC33-637D6DE89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7610-7807-4F2A-9A40-1F3E4414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ACC53-9374-41C6-94E6-01C7D0A5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6EEEB-9728-467F-ABC6-4AF78024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4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2EDD2-3261-40A0-807A-B2BCC385D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8581B-843C-43AE-A93B-E8E09A2EE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1006C-D255-48A9-A7E3-A168502D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6EB83-CE91-435F-B3C7-1F144C8C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E301-ABA2-4DC1-8CBF-97535DF8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E482-C379-4D28-8E24-A0ADEF1B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7CD10-6DCB-42AB-BDA4-A7AB68273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E5C38-C383-49EA-9C5B-00EDDDAEE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BE7B8-A484-4525-8EA0-54923466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E8C9D-3929-403D-836F-A25839EE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9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0BD5-F79C-4256-93BB-AA30EF623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0E3E9-595B-4558-8188-F7B16F6D4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ED68-80B0-4DA5-B033-E9D6C9B9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10C42-C3DD-4D67-91A1-2136A482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B13D5-4229-480B-8317-5ADE13780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5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404F0-FF6C-421D-9497-571AFA78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2E22B-D1A7-4097-BA39-365767DC0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BDDBA-E6C0-4D86-B815-440348A1C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2FABA-53B6-498A-A59A-223E59B50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57C83-4409-47C8-8784-F0325753C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BD6B7-FDF2-4AC0-99CA-B47F0521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3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9E69-E54B-4005-8E92-9B54FED7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E61D0-910D-4C3A-A280-9DC9289A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21460-F941-4002-8AA6-1E72F90D0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9A9C2-D9F9-455A-BD86-FE295D2BE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C4F34-DE6A-439B-AD66-AE3FE0084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C3650-4F16-4167-AFAC-C0647F762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25113-8F49-4767-9602-24BB848B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D1231C-64A2-495A-9928-4F263AA88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5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A86D-93D7-48B5-B390-32526B930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48137-E12B-4542-A8AB-9D7603E1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1FA38-4119-4D8D-AD38-A1BB7BCC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9CE42-64F0-41CF-9072-E0B6A4C3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5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0752A-EDC1-4F56-99B6-8D1FBDA01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88B3B-E924-459A-B430-7E04E019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4F52F-3179-4A7E-A366-7150D3B85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5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35B8-2FBB-4F41-B921-F37F44E3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08F80-BC7C-4531-9BAA-0364F008C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3CFCC-686D-469F-ABFD-3D6718B13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00C30-EA2F-4382-91E6-DA236A38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15495-7376-4A05-B61D-D28D19CA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2A976-506F-4E87-A9E9-09E5EA2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3E13-70AF-4CCB-A3EB-E3E6104A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45CD6A-F9AD-44C4-BAB8-8460F5221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8F5051-4790-493C-93A3-39ABC4A31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7A7D-C2E1-4901-980E-79030B6D9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EACE3-BA92-4292-BEA8-C97BA4C2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BFD3C-DC96-48D8-AF96-53500E8A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8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136E6A-DCBE-408F-B7F9-AE5C5E74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FB01A-5A9E-47C6-9B89-907FEF17E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87AED-FB12-4288-9AD7-23A49E684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DA2E1-0B00-4223-9919-881DF45CFDDA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04E6A-182E-4DC1-9A00-B49A9C2E75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B42B-D2EE-497E-A09F-A61470A5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DFE9C-C4FC-41FA-8826-D37B58E7B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3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6FFECE-34F2-4E94-820F-BF2BC1B6A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2008 ANNUAL CONFERENCE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BE86C-9CB1-48C6-A44A-1F06C2FE0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PART 1 of 2</a:t>
            </a:r>
          </a:p>
        </p:txBody>
      </p:sp>
    </p:spTree>
    <p:extLst>
      <p:ext uri="{BB962C8B-B14F-4D97-AF65-F5344CB8AC3E}">
        <p14:creationId xmlns:p14="http://schemas.microsoft.com/office/powerpoint/2010/main" val="1431386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AFAD-ADF3-4ED3-84C2-6DE068EC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A3FBEF96-C615-486C-B16D-90CB95571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6377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655F-F945-474B-9510-64F58A71B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13D5699A-DD2E-4C11-8C2A-3AB6C9606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0877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A5541-7D92-46D8-8046-47FD69EF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EF46B8FC-097C-4F67-A89F-D9B0BB2D1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22573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95A1-504A-46FD-BA08-DF66012A2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cabinet, person, person&#10;&#10;Description automatically generated">
            <a:extLst>
              <a:ext uri="{FF2B5EF4-FFF2-40B4-BE49-F238E27FC236}">
                <a16:creationId xmlns:a16="http://schemas.microsoft.com/office/drawing/2014/main" id="{3DE865EE-034F-4555-BCF2-56A6E26F9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2594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96BF3-9FBC-416F-AD4C-D3C508570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E5B5B4B-E30D-4C7B-892E-9847C4CBC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1579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DAED-291B-453F-963A-D618051EB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6F7B59E3-8040-41B5-B244-A5D8D9A58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08679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1E47-414D-47CA-87D4-87BD442B7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wo people sitting on a table&#10;&#10;Description automatically generated">
            <a:extLst>
              <a:ext uri="{FF2B5EF4-FFF2-40B4-BE49-F238E27FC236}">
                <a16:creationId xmlns:a16="http://schemas.microsoft.com/office/drawing/2014/main" id="{F962CF05-F909-4700-ABAA-C17F1B79D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98575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A2A5-9BFF-4DEE-9574-4E2169817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id="{5A9ABE7D-DE44-42FC-B53B-EAB574A6A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64740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88D80-01F0-457B-BF29-C34C66C4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64043693-446A-45EF-85F0-374B924D4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91461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5CAC0-0308-436C-85C1-4339C216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0113E04-9408-4F1A-9A87-16C076517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00080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4170-BEE9-4F60-AFC2-38489BDDC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EF883AB-646E-471E-B82F-790E37FA4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68866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EB18-9B8D-4E71-A431-716E6365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25E71180-EB3A-4B95-8E28-E787D0F69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72336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B18E-F9B4-4807-A026-1FC5F373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around a table eating food&#10;&#10;Description automatically generated">
            <a:extLst>
              <a:ext uri="{FF2B5EF4-FFF2-40B4-BE49-F238E27FC236}">
                <a16:creationId xmlns:a16="http://schemas.microsoft.com/office/drawing/2014/main" id="{AB54043A-A174-4106-8374-2F528810C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41527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FD54-5D73-4789-954C-DBAD4B90A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around a table eating pizza&#10;&#10;Description automatically generated">
            <a:extLst>
              <a:ext uri="{FF2B5EF4-FFF2-40B4-BE49-F238E27FC236}">
                <a16:creationId xmlns:a16="http://schemas.microsoft.com/office/drawing/2014/main" id="{53F31D10-205C-4528-BD16-408C09EDF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14322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F036-BA09-4634-8632-DBCF884A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2CC2E8FD-C8AF-4139-AAA0-3EDD16427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43378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CE60-00FB-4E52-B462-79D2F976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12E5184-67F1-4135-8995-0730A1FA0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87480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A74A-6A20-4079-8DC7-0D969537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10A293E-5829-4E91-99A1-4E34BAA40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2998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FF87-99CE-49EE-8336-CB93FEF8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B317AFF-29D7-4B7A-8228-2624BB8BA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046194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3875-3DBC-4362-81EF-E8CBEF06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42D9101-683B-4D14-BF63-B1B3B4959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08421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3CD36-4511-4715-9CED-99977BED1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FB92C8F6-93AB-4465-B9DE-AF44ADCE7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1797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5417-E086-49A2-924B-06128FA05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F0FC814-CD47-4CA5-A607-C170B5130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71758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B6988-FCD1-4F2B-9D79-A7B9EF1A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948932B-E80B-45AF-B6CC-3AE5BB0CA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233403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7A70-2AC6-40D1-9629-A4857E0C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BB9C585-A8CD-42FC-BCBC-CC579A1D9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80198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C1BC-7A10-4BF7-A6DA-C70E6ACA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FB7412E6-9297-4408-B28A-6A3AAB759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9703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E943C-7B7D-4B2B-9F8E-3CB0CDA5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63F9D8D-BAD0-4C3B-94BF-EE3A12EBF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59711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0C644-114E-4C1E-A211-3E4FBD3D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67A0AA7-6717-4BF7-B060-58325466D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32360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B284-4B6F-4E66-BE7B-5FB3D44B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25409487-5326-409E-84C1-FEF942761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59846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75CE-C8E7-4F3B-B8F5-DEB8E8D8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D99D1578-97A3-4055-A4B8-70305B367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035496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4B48-A546-4B2D-A8B1-5E6BAF70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089861BA-A1F3-463E-ADC2-8DB0689CD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43693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4680A-FF4E-4E0D-A186-3646C0356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E7C0DF9-99CD-44C2-85DC-B498FAC81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62345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5FFE-D860-4D20-BC11-8102DDC1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794B05B6-E13C-488B-B890-159EEE82A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14587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5A866-4CB1-4FEA-AC34-10D964FC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7D1B9F2-9016-4C86-82B3-39FEE9A71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75079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143C-E11E-426B-875F-24FC78F6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F50047A-86D5-4B5E-9FD7-FB09C7AD6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85297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0105-C4D1-49B4-BE30-F01E327B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241BE141-C55F-4946-A8C0-423AE9D52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03849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19D9A-983D-4E6F-8F78-E7AA6205E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table&#10;&#10;Description automatically generated">
            <a:extLst>
              <a:ext uri="{FF2B5EF4-FFF2-40B4-BE49-F238E27FC236}">
                <a16:creationId xmlns:a16="http://schemas.microsoft.com/office/drawing/2014/main" id="{FDFB3533-3435-4510-B686-2A6352FDE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8348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5804-AEB4-49C1-A237-2CC1BBEB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F0565FC-5F0B-43D8-AA26-B6A7E9D21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55494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B1D47-39E8-4D68-9B98-DCA8E3AE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8FE37818-BFAC-40AB-96F8-4CE904FE4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014915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B9447-5E7D-463B-B6AB-4AF0C9E8E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blue shirt&#10;&#10;Description automatically generated">
            <a:extLst>
              <a:ext uri="{FF2B5EF4-FFF2-40B4-BE49-F238E27FC236}">
                <a16:creationId xmlns:a16="http://schemas.microsoft.com/office/drawing/2014/main" id="{D62793AE-07C0-41DC-ADD7-75F1BF9F2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4148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99BD-6E5A-402C-870F-3F5B3B125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370675C-2321-4720-9ED9-193C97310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91850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42DE7-70D3-4325-AD1E-ECDB8674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wo people standing in front of a table&#10;&#10;Description automatically generated">
            <a:extLst>
              <a:ext uri="{FF2B5EF4-FFF2-40B4-BE49-F238E27FC236}">
                <a16:creationId xmlns:a16="http://schemas.microsoft.com/office/drawing/2014/main" id="{181C448C-1282-4D08-B7AA-90975F4BC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75715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C76D3-6EEF-4DFD-95E4-F860A965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2D63AC-6490-4CB6-8846-2ABF8E8E7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199760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98FC-E133-48A8-8421-6E726177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7378122-F8F2-4F51-9FBB-1248C444B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846368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8F779-9BB9-46F7-8A37-AC22C6D7C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table with wine glasses&#10;&#10;Description automatically generated">
            <a:extLst>
              <a:ext uri="{FF2B5EF4-FFF2-40B4-BE49-F238E27FC236}">
                <a16:creationId xmlns:a16="http://schemas.microsoft.com/office/drawing/2014/main" id="{7DEFB64A-84C0-47C3-A041-0E0EC0E9E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589753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411C9-441D-4C24-870E-C14383AF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ED491095-73B9-4BB2-BF19-691E54094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56733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CC44-57FA-413E-B34E-B18CBE42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AB39B5B1-1138-4FE1-8923-8636BFC56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8917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706FE-B2D3-418A-A0C2-56861D7A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itting at a table&#10;&#10;Description automatically generated">
            <a:extLst>
              <a:ext uri="{FF2B5EF4-FFF2-40B4-BE49-F238E27FC236}">
                <a16:creationId xmlns:a16="http://schemas.microsoft.com/office/drawing/2014/main" id="{56FCBC6D-43A3-417E-8F41-DCE28A9F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103536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7EDF-EA65-4D1C-9D52-2D6A4015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A41309B-59DD-486E-8EA2-4768F901B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3024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2B37-4441-448A-A86A-FFFE64C0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F9F007DD-DE17-4E3C-BAFC-D3F3982CA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993988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D1D7-AC8C-4149-B8AE-68D947F7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person, indoor, playing&#10;&#10;Description automatically generated">
            <a:extLst>
              <a:ext uri="{FF2B5EF4-FFF2-40B4-BE49-F238E27FC236}">
                <a16:creationId xmlns:a16="http://schemas.microsoft.com/office/drawing/2014/main" id="{98E6D1E5-4C7A-4300-A3A2-1E39CC52E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693663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890E-2482-48A9-BDBA-41DFE3FA7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A9F34AE-68F9-462F-89C8-5ACED60E5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37855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8AE89-D4B3-40B6-97DF-67883A77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CAAE8DC0-B291-4476-843A-A6496C647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198603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0DEE-12A5-4F36-B82A-62A6522E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E523A1D-A8BD-4A97-8000-C950E4D2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53872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5C53-03B6-46BA-952B-D085EE6E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the side of the room&#10;&#10;Description automatically generated">
            <a:extLst>
              <a:ext uri="{FF2B5EF4-FFF2-40B4-BE49-F238E27FC236}">
                <a16:creationId xmlns:a16="http://schemas.microsoft.com/office/drawing/2014/main" id="{5E65EC08-815C-4D49-891D-B07330981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810207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AF76-BD52-4F86-8EA8-3B60546D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sign, room, table&#10;&#10;Description automatically generated">
            <a:extLst>
              <a:ext uri="{FF2B5EF4-FFF2-40B4-BE49-F238E27FC236}">
                <a16:creationId xmlns:a16="http://schemas.microsoft.com/office/drawing/2014/main" id="{7193AFF4-9566-481B-A1DD-D35BDBCF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62551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24F5-BD7A-4E19-968D-6589ADF9E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90B30B4-7FD0-4A6C-B2C6-B829BC5D6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874047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2C060-428B-48DB-93B1-944B2A0E2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a room&#10;&#10;Description automatically generated">
            <a:extLst>
              <a:ext uri="{FF2B5EF4-FFF2-40B4-BE49-F238E27FC236}">
                <a16:creationId xmlns:a16="http://schemas.microsoft.com/office/drawing/2014/main" id="{7B660D9F-C1C3-490D-9167-3B72C64A3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03156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97A0-FAB1-4E7A-BFDD-3ED6B851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table, sign, sitting&#10;&#10;Description automatically generated">
            <a:extLst>
              <a:ext uri="{FF2B5EF4-FFF2-40B4-BE49-F238E27FC236}">
                <a16:creationId xmlns:a16="http://schemas.microsoft.com/office/drawing/2014/main" id="{AF6DEA64-C13A-49F1-A1BE-5B895B121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64190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0C4C-AB35-415B-891E-5F2E5F9B8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F38A8F3D-2E4A-4DBF-8CA4-40403105E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9658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B509-CEFE-4CFA-BF44-A9D45098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8FFF73D8-4C47-4A00-90A7-DCF15490F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90270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110E1-8825-4EA5-86A3-294BF11A7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6574140F-9D77-4991-B92A-BD2C155AA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54734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Widescreen</PresentationFormat>
  <Paragraphs>2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2008 ANNUAL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2008 ANNUAL CONFERENCE</dc:title>
  <dc:creator>Sharon Akahoshi</dc:creator>
  <cp:lastModifiedBy>Sharon Akahoshi</cp:lastModifiedBy>
  <cp:revision>2</cp:revision>
  <dcterms:created xsi:type="dcterms:W3CDTF">2020-07-03T01:40:49Z</dcterms:created>
  <dcterms:modified xsi:type="dcterms:W3CDTF">2020-07-03T01:45:26Z</dcterms:modified>
</cp:coreProperties>
</file>